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4"/>
    <p:sldMasterId id="2147483710" r:id="rId5"/>
    <p:sldMasterId id="2147483743" r:id="rId6"/>
  </p:sldMasterIdLst>
  <p:notesMasterIdLst>
    <p:notesMasterId r:id="rId26"/>
  </p:notesMasterIdLst>
  <p:handoutMasterIdLst>
    <p:handoutMasterId r:id="rId27"/>
  </p:handoutMasterIdLst>
  <p:sldIdLst>
    <p:sldId id="265" r:id="rId7"/>
    <p:sldId id="8427" r:id="rId8"/>
    <p:sldId id="8437" r:id="rId9"/>
    <p:sldId id="8430" r:id="rId10"/>
    <p:sldId id="8431" r:id="rId11"/>
    <p:sldId id="8432" r:id="rId12"/>
    <p:sldId id="8438" r:id="rId13"/>
    <p:sldId id="8439" r:id="rId14"/>
    <p:sldId id="8440" r:id="rId15"/>
    <p:sldId id="8435" r:id="rId16"/>
    <p:sldId id="8441" r:id="rId17"/>
    <p:sldId id="8442" r:id="rId18"/>
    <p:sldId id="8434" r:id="rId19"/>
    <p:sldId id="8446" r:id="rId20"/>
    <p:sldId id="8444" r:id="rId21"/>
    <p:sldId id="8416" r:id="rId22"/>
    <p:sldId id="8445" r:id="rId23"/>
    <p:sldId id="8429" r:id="rId24"/>
    <p:sldId id="49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orient="horz" pos="4100" userDrawn="1">
          <p15:clr>
            <a:srgbClr val="A4A3A4"/>
          </p15:clr>
        </p15:guide>
        <p15:guide id="3" orient="horz" pos="432" userDrawn="1">
          <p15:clr>
            <a:srgbClr val="A4A3A4"/>
          </p15:clr>
        </p15:guide>
        <p15:guide id="4" orient="horz" pos="3751" userDrawn="1">
          <p15:clr>
            <a:srgbClr val="A4A3A4"/>
          </p15:clr>
        </p15:guide>
        <p15:guide id="5" orient="horz" pos="1246" userDrawn="1">
          <p15:clr>
            <a:srgbClr val="A4A3A4"/>
          </p15:clr>
        </p15:guide>
        <p15:guide id="6" orient="horz" pos="1848" userDrawn="1">
          <p15:clr>
            <a:srgbClr val="A4A3A4"/>
          </p15:clr>
        </p15:guide>
        <p15:guide id="7" pos="3840" userDrawn="1">
          <p15:clr>
            <a:srgbClr val="A4A3A4"/>
          </p15:clr>
        </p15:guide>
        <p15:guide id="8" pos="256" userDrawn="1">
          <p15:clr>
            <a:srgbClr val="A4A3A4"/>
          </p15:clr>
        </p15:guide>
        <p15:guide id="9" pos="512" userDrawn="1">
          <p15:clr>
            <a:srgbClr val="A4A3A4"/>
          </p15:clr>
        </p15:guide>
        <p15:guide id="10" pos="551" userDrawn="1">
          <p15:clr>
            <a:srgbClr val="A4A3A4"/>
          </p15:clr>
        </p15:guide>
        <p15:guide id="11" pos="7428" userDrawn="1">
          <p15:clr>
            <a:srgbClr val="A4A3A4"/>
          </p15:clr>
        </p15:guide>
        <p15:guide id="12" pos="7164" userDrawn="1">
          <p15:clr>
            <a:srgbClr val="A4A3A4"/>
          </p15:clr>
        </p15:guide>
        <p15:guide id="13" pos="2899" userDrawn="1">
          <p15:clr>
            <a:srgbClr val="A4A3A4"/>
          </p15:clr>
        </p15:guide>
        <p15:guide id="14" pos="3083" userDrawn="1">
          <p15:clr>
            <a:srgbClr val="A4A3A4"/>
          </p15:clr>
        </p15:guide>
        <p15:guide id="15" pos="4785" userDrawn="1">
          <p15:clr>
            <a:srgbClr val="A4A3A4"/>
          </p15:clr>
        </p15:guide>
        <p15:guide id="16" pos="459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B12F"/>
    <a:srgbClr val="4E82BE"/>
    <a:srgbClr val="145899"/>
    <a:srgbClr val="FFFF99"/>
    <a:srgbClr val="FFFFCC"/>
    <a:srgbClr val="E57200"/>
    <a:srgbClr val="7F7F7F"/>
    <a:srgbClr val="004B87"/>
    <a:srgbClr val="5EB844"/>
    <a:srgbClr val="333F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2662E7-D5EB-467B-B40B-C5BBF55C3494}" v="5" dt="2021-07-27T17:30:33.6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8" autoAdjust="0"/>
    <p:restoredTop sz="94629" autoAdjust="0"/>
  </p:normalViewPr>
  <p:slideViewPr>
    <p:cSldViewPr snapToGrid="0">
      <p:cViewPr varScale="1">
        <p:scale>
          <a:sx n="82" d="100"/>
          <a:sy n="82" d="100"/>
        </p:scale>
        <p:origin x="557" y="72"/>
      </p:cViewPr>
      <p:guideLst>
        <p:guide orient="horz" pos="2160"/>
        <p:guide orient="horz" pos="4100"/>
        <p:guide orient="horz" pos="432"/>
        <p:guide orient="horz" pos="3751"/>
        <p:guide orient="horz" pos="1246"/>
        <p:guide orient="horz" pos="1848"/>
        <p:guide pos="3840"/>
        <p:guide pos="256"/>
        <p:guide pos="512"/>
        <p:guide pos="551"/>
        <p:guide pos="7428"/>
        <p:guide pos="7164"/>
        <p:guide pos="2899"/>
        <p:guide pos="3083"/>
        <p:guide pos="4785"/>
        <p:guide pos="4597"/>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21" d="100"/>
          <a:sy n="121" d="100"/>
        </p:scale>
        <p:origin x="49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_rels/data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4" Type="http://schemas.openxmlformats.org/officeDocument/2006/relationships/image" Target="../media/image4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_rels/drawing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4" Type="http://schemas.openxmlformats.org/officeDocument/2006/relationships/image" Target="../media/image46.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D90C77-E6E2-496C-98EA-0D50D9F2C073}"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5CFD3F7C-640E-4CDF-848A-77CCFFF7DAE0}">
      <dgm:prSet/>
      <dgm:spPr/>
      <dgm:t>
        <a:bodyPr/>
        <a:lstStyle/>
        <a:p>
          <a:pPr>
            <a:lnSpc>
              <a:spcPct val="100000"/>
            </a:lnSpc>
            <a:defRPr cap="all"/>
          </a:pPr>
          <a:r>
            <a:rPr lang="en-CA"/>
            <a:t>Research</a:t>
          </a:r>
          <a:endParaRPr lang="en-US"/>
        </a:p>
      </dgm:t>
    </dgm:pt>
    <dgm:pt modelId="{5332B5C6-50FC-4C4D-875E-63B7BA7F44AB}" type="parTrans" cxnId="{77BB5F6B-4B92-4AA6-9AE8-106107FCC8BB}">
      <dgm:prSet/>
      <dgm:spPr/>
      <dgm:t>
        <a:bodyPr/>
        <a:lstStyle/>
        <a:p>
          <a:endParaRPr lang="en-US"/>
        </a:p>
      </dgm:t>
    </dgm:pt>
    <dgm:pt modelId="{6A3FC097-6200-46F0-A51A-262AB8237243}" type="sibTrans" cxnId="{77BB5F6B-4B92-4AA6-9AE8-106107FCC8BB}">
      <dgm:prSet/>
      <dgm:spPr/>
      <dgm:t>
        <a:bodyPr/>
        <a:lstStyle/>
        <a:p>
          <a:pPr>
            <a:lnSpc>
              <a:spcPct val="100000"/>
            </a:lnSpc>
          </a:pPr>
          <a:endParaRPr lang="en-US"/>
        </a:p>
      </dgm:t>
    </dgm:pt>
    <dgm:pt modelId="{87746D48-DC37-4EBE-8EB8-443B9329993D}">
      <dgm:prSet/>
      <dgm:spPr/>
      <dgm:t>
        <a:bodyPr/>
        <a:lstStyle/>
        <a:p>
          <a:pPr>
            <a:lnSpc>
              <a:spcPct val="100000"/>
            </a:lnSpc>
            <a:defRPr cap="all"/>
          </a:pPr>
          <a:r>
            <a:rPr lang="en-CA"/>
            <a:t>Data Cleaning</a:t>
          </a:r>
          <a:endParaRPr lang="en-US"/>
        </a:p>
      </dgm:t>
    </dgm:pt>
    <dgm:pt modelId="{2FCF2376-FDE1-482D-AB63-A92FCA556B32}" type="parTrans" cxnId="{60ADA786-835E-42D3-B8C2-287478F45D56}">
      <dgm:prSet/>
      <dgm:spPr/>
      <dgm:t>
        <a:bodyPr/>
        <a:lstStyle/>
        <a:p>
          <a:endParaRPr lang="en-US"/>
        </a:p>
      </dgm:t>
    </dgm:pt>
    <dgm:pt modelId="{F8C3B504-FEFA-435C-9C11-E0827AE6E080}" type="sibTrans" cxnId="{60ADA786-835E-42D3-B8C2-287478F45D56}">
      <dgm:prSet/>
      <dgm:spPr/>
      <dgm:t>
        <a:bodyPr/>
        <a:lstStyle/>
        <a:p>
          <a:pPr>
            <a:lnSpc>
              <a:spcPct val="100000"/>
            </a:lnSpc>
          </a:pPr>
          <a:endParaRPr lang="en-US"/>
        </a:p>
      </dgm:t>
    </dgm:pt>
    <dgm:pt modelId="{5D5A615B-16B0-4C30-B804-0B3803E7A38E}">
      <dgm:prSet/>
      <dgm:spPr/>
      <dgm:t>
        <a:bodyPr/>
        <a:lstStyle/>
        <a:p>
          <a:pPr>
            <a:lnSpc>
              <a:spcPct val="100000"/>
            </a:lnSpc>
            <a:defRPr cap="all"/>
          </a:pPr>
          <a:r>
            <a:rPr lang="en-CA"/>
            <a:t>EDA Python</a:t>
          </a:r>
          <a:endParaRPr lang="en-CA" dirty="0"/>
        </a:p>
      </dgm:t>
    </dgm:pt>
    <dgm:pt modelId="{A5AA427E-66C5-4B8A-B32A-AAB27455CFFF}" type="parTrans" cxnId="{AC3BC383-2BF0-4B0F-9AFB-8C772DEA4A8D}">
      <dgm:prSet/>
      <dgm:spPr/>
      <dgm:t>
        <a:bodyPr/>
        <a:lstStyle/>
        <a:p>
          <a:endParaRPr lang="en-US"/>
        </a:p>
      </dgm:t>
    </dgm:pt>
    <dgm:pt modelId="{AD364C0A-A88F-451A-AE05-11722DE501F8}" type="sibTrans" cxnId="{AC3BC383-2BF0-4B0F-9AFB-8C772DEA4A8D}">
      <dgm:prSet/>
      <dgm:spPr/>
      <dgm:t>
        <a:bodyPr/>
        <a:lstStyle/>
        <a:p>
          <a:pPr>
            <a:lnSpc>
              <a:spcPct val="100000"/>
            </a:lnSpc>
          </a:pPr>
          <a:endParaRPr lang="en-US"/>
        </a:p>
      </dgm:t>
    </dgm:pt>
    <dgm:pt modelId="{912289E5-4372-4DD3-BEA6-46681BB35ADC}">
      <dgm:prSet/>
      <dgm:spPr/>
      <dgm:t>
        <a:bodyPr/>
        <a:lstStyle/>
        <a:p>
          <a:pPr>
            <a:lnSpc>
              <a:spcPct val="100000"/>
            </a:lnSpc>
            <a:defRPr cap="all"/>
          </a:pPr>
          <a:r>
            <a:rPr lang="en-CA"/>
            <a:t>Power BI Dashboard</a:t>
          </a:r>
          <a:endParaRPr lang="en-US"/>
        </a:p>
      </dgm:t>
    </dgm:pt>
    <dgm:pt modelId="{677FCC08-5A1D-429F-9ACD-C0F68A2D372D}" type="parTrans" cxnId="{86B54F3C-B451-45C8-B8E7-B45463BBC96B}">
      <dgm:prSet/>
      <dgm:spPr/>
      <dgm:t>
        <a:bodyPr/>
        <a:lstStyle/>
        <a:p>
          <a:endParaRPr lang="en-US"/>
        </a:p>
      </dgm:t>
    </dgm:pt>
    <dgm:pt modelId="{74DD8D7D-93A2-415E-AA7C-AAECDFB13A49}" type="sibTrans" cxnId="{86B54F3C-B451-45C8-B8E7-B45463BBC96B}">
      <dgm:prSet/>
      <dgm:spPr/>
      <dgm:t>
        <a:bodyPr/>
        <a:lstStyle/>
        <a:p>
          <a:pPr>
            <a:lnSpc>
              <a:spcPct val="100000"/>
            </a:lnSpc>
          </a:pPr>
          <a:endParaRPr lang="en-US"/>
        </a:p>
      </dgm:t>
    </dgm:pt>
    <dgm:pt modelId="{0656AF7E-045F-4FF7-BA66-34E64EE342DC}">
      <dgm:prSet/>
      <dgm:spPr/>
      <dgm:t>
        <a:bodyPr/>
        <a:lstStyle/>
        <a:p>
          <a:pPr>
            <a:lnSpc>
              <a:spcPct val="100000"/>
            </a:lnSpc>
            <a:defRPr cap="all"/>
          </a:pPr>
          <a:r>
            <a:rPr lang="en-CA"/>
            <a:t>Documentation</a:t>
          </a:r>
          <a:endParaRPr lang="en-US"/>
        </a:p>
      </dgm:t>
    </dgm:pt>
    <dgm:pt modelId="{9389CFC6-A236-478D-BC87-371CDF28502B}" type="parTrans" cxnId="{F767E241-9246-48BD-B208-FDFEE0AAAD5B}">
      <dgm:prSet/>
      <dgm:spPr/>
      <dgm:t>
        <a:bodyPr/>
        <a:lstStyle/>
        <a:p>
          <a:endParaRPr lang="en-US"/>
        </a:p>
      </dgm:t>
    </dgm:pt>
    <dgm:pt modelId="{01C877B7-447F-4843-81D1-0665F355995E}" type="sibTrans" cxnId="{F767E241-9246-48BD-B208-FDFEE0AAAD5B}">
      <dgm:prSet/>
      <dgm:spPr/>
      <dgm:t>
        <a:bodyPr/>
        <a:lstStyle/>
        <a:p>
          <a:endParaRPr lang="en-US"/>
        </a:p>
      </dgm:t>
    </dgm:pt>
    <dgm:pt modelId="{24061B4E-66DD-4F45-ADF6-3B0F27F111B1}" type="pres">
      <dgm:prSet presAssocID="{B3D90C77-E6E2-496C-98EA-0D50D9F2C073}" presName="root" presStyleCnt="0">
        <dgm:presLayoutVars>
          <dgm:dir/>
          <dgm:resizeHandles val="exact"/>
        </dgm:presLayoutVars>
      </dgm:prSet>
      <dgm:spPr/>
    </dgm:pt>
    <dgm:pt modelId="{F0BDE08A-8509-4AD4-B356-45984B7E4A80}" type="pres">
      <dgm:prSet presAssocID="{5CFD3F7C-640E-4CDF-848A-77CCFFF7DAE0}" presName="compNode" presStyleCnt="0"/>
      <dgm:spPr/>
    </dgm:pt>
    <dgm:pt modelId="{052C61AB-5DF4-477C-A20D-330B3C0B0A76}" type="pres">
      <dgm:prSet presAssocID="{5CFD3F7C-640E-4CDF-848A-77CCFFF7DAE0}" presName="iconBgRect" presStyleLbl="bgShp" presStyleIdx="0" presStyleCnt="5"/>
      <dgm:spPr/>
    </dgm:pt>
    <dgm:pt modelId="{760ABA0D-9D99-43A6-936F-8A9726F2F757}" type="pres">
      <dgm:prSet presAssocID="{5CFD3F7C-640E-4CDF-848A-77CCFFF7DAE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search"/>
        </a:ext>
      </dgm:extLst>
    </dgm:pt>
    <dgm:pt modelId="{AA3987D0-EBAA-43B5-98A5-13DF4CC75280}" type="pres">
      <dgm:prSet presAssocID="{5CFD3F7C-640E-4CDF-848A-77CCFFF7DAE0}" presName="spaceRect" presStyleCnt="0"/>
      <dgm:spPr/>
    </dgm:pt>
    <dgm:pt modelId="{AC9A27CC-7005-4FFB-9159-F904501ACDAA}" type="pres">
      <dgm:prSet presAssocID="{5CFD3F7C-640E-4CDF-848A-77CCFFF7DAE0}" presName="textRect" presStyleLbl="revTx" presStyleIdx="0" presStyleCnt="5">
        <dgm:presLayoutVars>
          <dgm:chMax val="1"/>
          <dgm:chPref val="1"/>
        </dgm:presLayoutVars>
      </dgm:prSet>
      <dgm:spPr/>
    </dgm:pt>
    <dgm:pt modelId="{79BB240A-EA88-4CA6-8E20-745922D784AF}" type="pres">
      <dgm:prSet presAssocID="{6A3FC097-6200-46F0-A51A-262AB8237243}" presName="sibTrans" presStyleCnt="0"/>
      <dgm:spPr/>
    </dgm:pt>
    <dgm:pt modelId="{CC6C42B7-3B85-45BD-8836-10D8909C278E}" type="pres">
      <dgm:prSet presAssocID="{87746D48-DC37-4EBE-8EB8-443B9329993D}" presName="compNode" presStyleCnt="0"/>
      <dgm:spPr/>
    </dgm:pt>
    <dgm:pt modelId="{1950338D-742A-4E11-B153-2FCCDA0AAA28}" type="pres">
      <dgm:prSet presAssocID="{87746D48-DC37-4EBE-8EB8-443B9329993D}" presName="iconBgRect" presStyleLbl="bgShp" presStyleIdx="1" presStyleCnt="5"/>
      <dgm:spPr/>
    </dgm:pt>
    <dgm:pt modelId="{A92D10BC-EFAB-4866-BAA6-79960B774BA4}" type="pres">
      <dgm:prSet presAssocID="{87746D48-DC37-4EBE-8EB8-443B9329993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p and bucket"/>
        </a:ext>
      </dgm:extLst>
    </dgm:pt>
    <dgm:pt modelId="{905BAB92-8CBB-4AAB-87A9-BF522C14949B}" type="pres">
      <dgm:prSet presAssocID="{87746D48-DC37-4EBE-8EB8-443B9329993D}" presName="spaceRect" presStyleCnt="0"/>
      <dgm:spPr/>
    </dgm:pt>
    <dgm:pt modelId="{56AC1FF8-38D4-4681-8E3C-3818F3C27F5F}" type="pres">
      <dgm:prSet presAssocID="{87746D48-DC37-4EBE-8EB8-443B9329993D}" presName="textRect" presStyleLbl="revTx" presStyleIdx="1" presStyleCnt="5">
        <dgm:presLayoutVars>
          <dgm:chMax val="1"/>
          <dgm:chPref val="1"/>
        </dgm:presLayoutVars>
      </dgm:prSet>
      <dgm:spPr/>
    </dgm:pt>
    <dgm:pt modelId="{752CCEEF-31DF-40F2-B960-42ACE9EA2CC7}" type="pres">
      <dgm:prSet presAssocID="{F8C3B504-FEFA-435C-9C11-E0827AE6E080}" presName="sibTrans" presStyleCnt="0"/>
      <dgm:spPr/>
    </dgm:pt>
    <dgm:pt modelId="{0A925529-97AE-444F-B1EA-0E03142D8A9D}" type="pres">
      <dgm:prSet presAssocID="{5D5A615B-16B0-4C30-B804-0B3803E7A38E}" presName="compNode" presStyleCnt="0"/>
      <dgm:spPr/>
    </dgm:pt>
    <dgm:pt modelId="{7FC0D7A8-E060-4881-9032-FAC65B22AB5B}" type="pres">
      <dgm:prSet presAssocID="{5D5A615B-16B0-4C30-B804-0B3803E7A38E}" presName="iconBgRect" presStyleLbl="bgShp" presStyleIdx="2" presStyleCnt="5"/>
      <dgm:spPr/>
    </dgm:pt>
    <dgm:pt modelId="{21EE9316-FBC6-4E78-B126-5BFACDE33BC9}" type="pres">
      <dgm:prSet presAssocID="{5D5A615B-16B0-4C30-B804-0B3803E7A38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4016B274-AAEF-4B39-ABEC-2F95653808AC}" type="pres">
      <dgm:prSet presAssocID="{5D5A615B-16B0-4C30-B804-0B3803E7A38E}" presName="spaceRect" presStyleCnt="0"/>
      <dgm:spPr/>
    </dgm:pt>
    <dgm:pt modelId="{4D44057B-7AE0-458E-AB90-4EFB47F8D254}" type="pres">
      <dgm:prSet presAssocID="{5D5A615B-16B0-4C30-B804-0B3803E7A38E}" presName="textRect" presStyleLbl="revTx" presStyleIdx="2" presStyleCnt="5">
        <dgm:presLayoutVars>
          <dgm:chMax val="1"/>
          <dgm:chPref val="1"/>
        </dgm:presLayoutVars>
      </dgm:prSet>
      <dgm:spPr/>
    </dgm:pt>
    <dgm:pt modelId="{B74042D5-4200-49A6-BDBD-2804158B5F4F}" type="pres">
      <dgm:prSet presAssocID="{AD364C0A-A88F-451A-AE05-11722DE501F8}" presName="sibTrans" presStyleCnt="0"/>
      <dgm:spPr/>
    </dgm:pt>
    <dgm:pt modelId="{10FB7F59-3CC3-420D-8660-C8B1845B28AD}" type="pres">
      <dgm:prSet presAssocID="{912289E5-4372-4DD3-BEA6-46681BB35ADC}" presName="compNode" presStyleCnt="0"/>
      <dgm:spPr/>
    </dgm:pt>
    <dgm:pt modelId="{608671C4-9145-4457-BCE5-6553BC497E83}" type="pres">
      <dgm:prSet presAssocID="{912289E5-4372-4DD3-BEA6-46681BB35ADC}" presName="iconBgRect" presStyleLbl="bgShp" presStyleIdx="3" presStyleCnt="5"/>
      <dgm:spPr/>
    </dgm:pt>
    <dgm:pt modelId="{6223303E-1724-4841-9D28-024AD74B2C7A}" type="pres">
      <dgm:prSet presAssocID="{912289E5-4372-4DD3-BEA6-46681BB35AD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11A13CB9-7BCF-4D24-9B6D-54E35F90B397}" type="pres">
      <dgm:prSet presAssocID="{912289E5-4372-4DD3-BEA6-46681BB35ADC}" presName="spaceRect" presStyleCnt="0"/>
      <dgm:spPr/>
    </dgm:pt>
    <dgm:pt modelId="{AE1EE5C1-E865-4E6E-AEDA-7BEFDA7CC8D6}" type="pres">
      <dgm:prSet presAssocID="{912289E5-4372-4DD3-BEA6-46681BB35ADC}" presName="textRect" presStyleLbl="revTx" presStyleIdx="3" presStyleCnt="5">
        <dgm:presLayoutVars>
          <dgm:chMax val="1"/>
          <dgm:chPref val="1"/>
        </dgm:presLayoutVars>
      </dgm:prSet>
      <dgm:spPr/>
    </dgm:pt>
    <dgm:pt modelId="{C059C2F9-AD5C-4B35-B835-D25670F42A64}" type="pres">
      <dgm:prSet presAssocID="{74DD8D7D-93A2-415E-AA7C-AAECDFB13A49}" presName="sibTrans" presStyleCnt="0"/>
      <dgm:spPr/>
    </dgm:pt>
    <dgm:pt modelId="{5E616A74-B441-408E-9B86-D4B87754DC22}" type="pres">
      <dgm:prSet presAssocID="{0656AF7E-045F-4FF7-BA66-34E64EE342DC}" presName="compNode" presStyleCnt="0"/>
      <dgm:spPr/>
    </dgm:pt>
    <dgm:pt modelId="{8508C90C-8366-41E4-BF44-FF16129A9B57}" type="pres">
      <dgm:prSet presAssocID="{0656AF7E-045F-4FF7-BA66-34E64EE342DC}" presName="iconBgRect" presStyleLbl="bgShp" presStyleIdx="4" presStyleCnt="5"/>
      <dgm:spPr/>
    </dgm:pt>
    <dgm:pt modelId="{7C752FAE-399C-4A1C-8BD3-ADDCD9FF495F}" type="pres">
      <dgm:prSet presAssocID="{0656AF7E-045F-4FF7-BA66-34E64EE342D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ocument"/>
        </a:ext>
      </dgm:extLst>
    </dgm:pt>
    <dgm:pt modelId="{D208F2B3-F392-4AEA-88B2-830F1B5FAB6A}" type="pres">
      <dgm:prSet presAssocID="{0656AF7E-045F-4FF7-BA66-34E64EE342DC}" presName="spaceRect" presStyleCnt="0"/>
      <dgm:spPr/>
    </dgm:pt>
    <dgm:pt modelId="{BEB8D93D-1A3C-44A1-A47E-7D70E62CE87E}" type="pres">
      <dgm:prSet presAssocID="{0656AF7E-045F-4FF7-BA66-34E64EE342DC}" presName="textRect" presStyleLbl="revTx" presStyleIdx="4" presStyleCnt="5">
        <dgm:presLayoutVars>
          <dgm:chMax val="1"/>
          <dgm:chPref val="1"/>
        </dgm:presLayoutVars>
      </dgm:prSet>
      <dgm:spPr/>
    </dgm:pt>
  </dgm:ptLst>
  <dgm:cxnLst>
    <dgm:cxn modelId="{5E12BE05-922D-43D8-BA55-EB53D6C9B97A}" type="presOf" srcId="{5CFD3F7C-640E-4CDF-848A-77CCFFF7DAE0}" destId="{AC9A27CC-7005-4FFB-9159-F904501ACDAA}" srcOrd="0" destOrd="0" presId="urn:microsoft.com/office/officeart/2018/5/layout/IconCircleLabelList"/>
    <dgm:cxn modelId="{86B54F3C-B451-45C8-B8E7-B45463BBC96B}" srcId="{B3D90C77-E6E2-496C-98EA-0D50D9F2C073}" destId="{912289E5-4372-4DD3-BEA6-46681BB35ADC}" srcOrd="3" destOrd="0" parTransId="{677FCC08-5A1D-429F-9ACD-C0F68A2D372D}" sibTransId="{74DD8D7D-93A2-415E-AA7C-AAECDFB13A49}"/>
    <dgm:cxn modelId="{F767E241-9246-48BD-B208-FDFEE0AAAD5B}" srcId="{B3D90C77-E6E2-496C-98EA-0D50D9F2C073}" destId="{0656AF7E-045F-4FF7-BA66-34E64EE342DC}" srcOrd="4" destOrd="0" parTransId="{9389CFC6-A236-478D-BC87-371CDF28502B}" sibTransId="{01C877B7-447F-4843-81D1-0665F355995E}"/>
    <dgm:cxn modelId="{5754DD42-8AFA-47B4-A9C1-D6B3B24D8444}" type="presOf" srcId="{0656AF7E-045F-4FF7-BA66-34E64EE342DC}" destId="{BEB8D93D-1A3C-44A1-A47E-7D70E62CE87E}" srcOrd="0" destOrd="0" presId="urn:microsoft.com/office/officeart/2018/5/layout/IconCircleLabelList"/>
    <dgm:cxn modelId="{256B6C68-1A79-4CAA-B404-B28DE9C1CC78}" type="presOf" srcId="{5D5A615B-16B0-4C30-B804-0B3803E7A38E}" destId="{4D44057B-7AE0-458E-AB90-4EFB47F8D254}" srcOrd="0" destOrd="0" presId="urn:microsoft.com/office/officeart/2018/5/layout/IconCircleLabelList"/>
    <dgm:cxn modelId="{77BB5F6B-4B92-4AA6-9AE8-106107FCC8BB}" srcId="{B3D90C77-E6E2-496C-98EA-0D50D9F2C073}" destId="{5CFD3F7C-640E-4CDF-848A-77CCFFF7DAE0}" srcOrd="0" destOrd="0" parTransId="{5332B5C6-50FC-4C4D-875E-63B7BA7F44AB}" sibTransId="{6A3FC097-6200-46F0-A51A-262AB8237243}"/>
    <dgm:cxn modelId="{F1012076-1141-48CB-A033-640B46873695}" type="presOf" srcId="{912289E5-4372-4DD3-BEA6-46681BB35ADC}" destId="{AE1EE5C1-E865-4E6E-AEDA-7BEFDA7CC8D6}" srcOrd="0" destOrd="0" presId="urn:microsoft.com/office/officeart/2018/5/layout/IconCircleLabelList"/>
    <dgm:cxn modelId="{AC3BC383-2BF0-4B0F-9AFB-8C772DEA4A8D}" srcId="{B3D90C77-E6E2-496C-98EA-0D50D9F2C073}" destId="{5D5A615B-16B0-4C30-B804-0B3803E7A38E}" srcOrd="2" destOrd="0" parTransId="{A5AA427E-66C5-4B8A-B32A-AAB27455CFFF}" sibTransId="{AD364C0A-A88F-451A-AE05-11722DE501F8}"/>
    <dgm:cxn modelId="{60ADA786-835E-42D3-B8C2-287478F45D56}" srcId="{B3D90C77-E6E2-496C-98EA-0D50D9F2C073}" destId="{87746D48-DC37-4EBE-8EB8-443B9329993D}" srcOrd="1" destOrd="0" parTransId="{2FCF2376-FDE1-482D-AB63-A92FCA556B32}" sibTransId="{F8C3B504-FEFA-435C-9C11-E0827AE6E080}"/>
    <dgm:cxn modelId="{9F23B5A4-58AE-49E7-8227-5B929FDF8FD5}" type="presOf" srcId="{87746D48-DC37-4EBE-8EB8-443B9329993D}" destId="{56AC1FF8-38D4-4681-8E3C-3818F3C27F5F}" srcOrd="0" destOrd="0" presId="urn:microsoft.com/office/officeart/2018/5/layout/IconCircleLabelList"/>
    <dgm:cxn modelId="{0E1334B0-1CEC-4BB1-87AF-47C950EAF290}" type="presOf" srcId="{B3D90C77-E6E2-496C-98EA-0D50D9F2C073}" destId="{24061B4E-66DD-4F45-ADF6-3B0F27F111B1}" srcOrd="0" destOrd="0" presId="urn:microsoft.com/office/officeart/2018/5/layout/IconCircleLabelList"/>
    <dgm:cxn modelId="{E18E93B8-1951-4459-A926-DBB5ABDDC1EB}" type="presParOf" srcId="{24061B4E-66DD-4F45-ADF6-3B0F27F111B1}" destId="{F0BDE08A-8509-4AD4-B356-45984B7E4A80}" srcOrd="0" destOrd="0" presId="urn:microsoft.com/office/officeart/2018/5/layout/IconCircleLabelList"/>
    <dgm:cxn modelId="{30C9253C-B7E9-4686-B3BA-40A039E51021}" type="presParOf" srcId="{F0BDE08A-8509-4AD4-B356-45984B7E4A80}" destId="{052C61AB-5DF4-477C-A20D-330B3C0B0A76}" srcOrd="0" destOrd="0" presId="urn:microsoft.com/office/officeart/2018/5/layout/IconCircleLabelList"/>
    <dgm:cxn modelId="{38BD41B7-E964-45D7-8318-AA1289991242}" type="presParOf" srcId="{F0BDE08A-8509-4AD4-B356-45984B7E4A80}" destId="{760ABA0D-9D99-43A6-936F-8A9726F2F757}" srcOrd="1" destOrd="0" presId="urn:microsoft.com/office/officeart/2018/5/layout/IconCircleLabelList"/>
    <dgm:cxn modelId="{DA1C8468-7968-4220-9183-C7ACD530D60A}" type="presParOf" srcId="{F0BDE08A-8509-4AD4-B356-45984B7E4A80}" destId="{AA3987D0-EBAA-43B5-98A5-13DF4CC75280}" srcOrd="2" destOrd="0" presId="urn:microsoft.com/office/officeart/2018/5/layout/IconCircleLabelList"/>
    <dgm:cxn modelId="{7C693EF4-F93A-4E65-B1AE-2ACC708945F9}" type="presParOf" srcId="{F0BDE08A-8509-4AD4-B356-45984B7E4A80}" destId="{AC9A27CC-7005-4FFB-9159-F904501ACDAA}" srcOrd="3" destOrd="0" presId="urn:microsoft.com/office/officeart/2018/5/layout/IconCircleLabelList"/>
    <dgm:cxn modelId="{8CD2FD86-40C9-497C-9321-C81B18B52F15}" type="presParOf" srcId="{24061B4E-66DD-4F45-ADF6-3B0F27F111B1}" destId="{79BB240A-EA88-4CA6-8E20-745922D784AF}" srcOrd="1" destOrd="0" presId="urn:microsoft.com/office/officeart/2018/5/layout/IconCircleLabelList"/>
    <dgm:cxn modelId="{C1234667-DA59-4995-8153-517328B86EAD}" type="presParOf" srcId="{24061B4E-66DD-4F45-ADF6-3B0F27F111B1}" destId="{CC6C42B7-3B85-45BD-8836-10D8909C278E}" srcOrd="2" destOrd="0" presId="urn:microsoft.com/office/officeart/2018/5/layout/IconCircleLabelList"/>
    <dgm:cxn modelId="{18F26698-D1D3-4312-B30D-B552CD43E240}" type="presParOf" srcId="{CC6C42B7-3B85-45BD-8836-10D8909C278E}" destId="{1950338D-742A-4E11-B153-2FCCDA0AAA28}" srcOrd="0" destOrd="0" presId="urn:microsoft.com/office/officeart/2018/5/layout/IconCircleLabelList"/>
    <dgm:cxn modelId="{92F1DC9A-FA50-40A6-B398-DD9DED0534D3}" type="presParOf" srcId="{CC6C42B7-3B85-45BD-8836-10D8909C278E}" destId="{A92D10BC-EFAB-4866-BAA6-79960B774BA4}" srcOrd="1" destOrd="0" presId="urn:microsoft.com/office/officeart/2018/5/layout/IconCircleLabelList"/>
    <dgm:cxn modelId="{FC96FEC9-3915-426F-B1A2-5D991E87D796}" type="presParOf" srcId="{CC6C42B7-3B85-45BD-8836-10D8909C278E}" destId="{905BAB92-8CBB-4AAB-87A9-BF522C14949B}" srcOrd="2" destOrd="0" presId="urn:microsoft.com/office/officeart/2018/5/layout/IconCircleLabelList"/>
    <dgm:cxn modelId="{31EC0F26-0578-4D66-ABAB-68EB73D0B5FB}" type="presParOf" srcId="{CC6C42B7-3B85-45BD-8836-10D8909C278E}" destId="{56AC1FF8-38D4-4681-8E3C-3818F3C27F5F}" srcOrd="3" destOrd="0" presId="urn:microsoft.com/office/officeart/2018/5/layout/IconCircleLabelList"/>
    <dgm:cxn modelId="{0486B651-3C75-477C-AECF-889EE9C87777}" type="presParOf" srcId="{24061B4E-66DD-4F45-ADF6-3B0F27F111B1}" destId="{752CCEEF-31DF-40F2-B960-42ACE9EA2CC7}" srcOrd="3" destOrd="0" presId="urn:microsoft.com/office/officeart/2018/5/layout/IconCircleLabelList"/>
    <dgm:cxn modelId="{14B0D944-9870-4737-84CB-4B460559B5E8}" type="presParOf" srcId="{24061B4E-66DD-4F45-ADF6-3B0F27F111B1}" destId="{0A925529-97AE-444F-B1EA-0E03142D8A9D}" srcOrd="4" destOrd="0" presId="urn:microsoft.com/office/officeart/2018/5/layout/IconCircleLabelList"/>
    <dgm:cxn modelId="{C4554CE0-FF50-492C-82C1-D2EAA42C0D9F}" type="presParOf" srcId="{0A925529-97AE-444F-B1EA-0E03142D8A9D}" destId="{7FC0D7A8-E060-4881-9032-FAC65B22AB5B}" srcOrd="0" destOrd="0" presId="urn:microsoft.com/office/officeart/2018/5/layout/IconCircleLabelList"/>
    <dgm:cxn modelId="{AE7E6D81-74BC-4C03-B53C-ADAC0F645754}" type="presParOf" srcId="{0A925529-97AE-444F-B1EA-0E03142D8A9D}" destId="{21EE9316-FBC6-4E78-B126-5BFACDE33BC9}" srcOrd="1" destOrd="0" presId="urn:microsoft.com/office/officeart/2018/5/layout/IconCircleLabelList"/>
    <dgm:cxn modelId="{9B622F5C-25C5-4894-AB61-886A070DF21C}" type="presParOf" srcId="{0A925529-97AE-444F-B1EA-0E03142D8A9D}" destId="{4016B274-AAEF-4B39-ABEC-2F95653808AC}" srcOrd="2" destOrd="0" presId="urn:microsoft.com/office/officeart/2018/5/layout/IconCircleLabelList"/>
    <dgm:cxn modelId="{BCEA9411-86CF-4000-B8AA-327DFC5B0DA2}" type="presParOf" srcId="{0A925529-97AE-444F-B1EA-0E03142D8A9D}" destId="{4D44057B-7AE0-458E-AB90-4EFB47F8D254}" srcOrd="3" destOrd="0" presId="urn:microsoft.com/office/officeart/2018/5/layout/IconCircleLabelList"/>
    <dgm:cxn modelId="{E68ABAE5-0709-4D6C-98F7-60E82D78B7E5}" type="presParOf" srcId="{24061B4E-66DD-4F45-ADF6-3B0F27F111B1}" destId="{B74042D5-4200-49A6-BDBD-2804158B5F4F}" srcOrd="5" destOrd="0" presId="urn:microsoft.com/office/officeart/2018/5/layout/IconCircleLabelList"/>
    <dgm:cxn modelId="{3F2AC8D8-7C99-4CBC-A399-097BA8D68A73}" type="presParOf" srcId="{24061B4E-66DD-4F45-ADF6-3B0F27F111B1}" destId="{10FB7F59-3CC3-420D-8660-C8B1845B28AD}" srcOrd="6" destOrd="0" presId="urn:microsoft.com/office/officeart/2018/5/layout/IconCircleLabelList"/>
    <dgm:cxn modelId="{D05DFEAE-B9F3-4F83-A1FB-68688B423699}" type="presParOf" srcId="{10FB7F59-3CC3-420D-8660-C8B1845B28AD}" destId="{608671C4-9145-4457-BCE5-6553BC497E83}" srcOrd="0" destOrd="0" presId="urn:microsoft.com/office/officeart/2018/5/layout/IconCircleLabelList"/>
    <dgm:cxn modelId="{D7D7B1A1-99DA-4DCE-A031-2739CB2CCA16}" type="presParOf" srcId="{10FB7F59-3CC3-420D-8660-C8B1845B28AD}" destId="{6223303E-1724-4841-9D28-024AD74B2C7A}" srcOrd="1" destOrd="0" presId="urn:microsoft.com/office/officeart/2018/5/layout/IconCircleLabelList"/>
    <dgm:cxn modelId="{0D3A0E6C-DE61-4F55-9935-CD78EC192612}" type="presParOf" srcId="{10FB7F59-3CC3-420D-8660-C8B1845B28AD}" destId="{11A13CB9-7BCF-4D24-9B6D-54E35F90B397}" srcOrd="2" destOrd="0" presId="urn:microsoft.com/office/officeart/2018/5/layout/IconCircleLabelList"/>
    <dgm:cxn modelId="{EDBA82AB-D7C5-48BE-AF98-FBFE0885F8FF}" type="presParOf" srcId="{10FB7F59-3CC3-420D-8660-C8B1845B28AD}" destId="{AE1EE5C1-E865-4E6E-AEDA-7BEFDA7CC8D6}" srcOrd="3" destOrd="0" presId="urn:microsoft.com/office/officeart/2018/5/layout/IconCircleLabelList"/>
    <dgm:cxn modelId="{EAD15FB4-95D4-4C26-A921-3EAE3A8F83E0}" type="presParOf" srcId="{24061B4E-66DD-4F45-ADF6-3B0F27F111B1}" destId="{C059C2F9-AD5C-4B35-B835-D25670F42A64}" srcOrd="7" destOrd="0" presId="urn:microsoft.com/office/officeart/2018/5/layout/IconCircleLabelList"/>
    <dgm:cxn modelId="{26F9C54B-6983-47ED-B237-8AB2EB373D80}" type="presParOf" srcId="{24061B4E-66DD-4F45-ADF6-3B0F27F111B1}" destId="{5E616A74-B441-408E-9B86-D4B87754DC22}" srcOrd="8" destOrd="0" presId="urn:microsoft.com/office/officeart/2018/5/layout/IconCircleLabelList"/>
    <dgm:cxn modelId="{C1C2D20E-0A46-4A40-BEDC-B0DC1A6EEF74}" type="presParOf" srcId="{5E616A74-B441-408E-9B86-D4B87754DC22}" destId="{8508C90C-8366-41E4-BF44-FF16129A9B57}" srcOrd="0" destOrd="0" presId="urn:microsoft.com/office/officeart/2018/5/layout/IconCircleLabelList"/>
    <dgm:cxn modelId="{97431874-1168-4517-86F3-BC5A77FE7A25}" type="presParOf" srcId="{5E616A74-B441-408E-9B86-D4B87754DC22}" destId="{7C752FAE-399C-4A1C-8BD3-ADDCD9FF495F}" srcOrd="1" destOrd="0" presId="urn:microsoft.com/office/officeart/2018/5/layout/IconCircleLabelList"/>
    <dgm:cxn modelId="{65ED42F7-4A55-4A0C-9DCA-C1EB721AFF19}" type="presParOf" srcId="{5E616A74-B441-408E-9B86-D4B87754DC22}" destId="{D208F2B3-F392-4AEA-88B2-830F1B5FAB6A}" srcOrd="2" destOrd="0" presId="urn:microsoft.com/office/officeart/2018/5/layout/IconCircleLabelList"/>
    <dgm:cxn modelId="{D807A13D-BDAE-4178-BF7A-26890ABBF2F8}" type="presParOf" srcId="{5E616A74-B441-408E-9B86-D4B87754DC22}" destId="{BEB8D93D-1A3C-44A1-A47E-7D70E62CE87E}"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EEBC1A-BBAD-4A0A-955F-ED7E2774773A}" type="doc">
      <dgm:prSet loTypeId="urn:microsoft.com/office/officeart/2005/8/layout/default" loCatId="list" qsTypeId="urn:microsoft.com/office/officeart/2005/8/quickstyle/simple5" qsCatId="simple" csTypeId="urn:microsoft.com/office/officeart/2005/8/colors/accent1_2" csCatId="accent1"/>
      <dgm:spPr/>
      <dgm:t>
        <a:bodyPr/>
        <a:lstStyle/>
        <a:p>
          <a:endParaRPr lang="en-US"/>
        </a:p>
      </dgm:t>
    </dgm:pt>
    <dgm:pt modelId="{38FB781E-71B9-41DB-9802-F80FA7B9EF52}">
      <dgm:prSet/>
      <dgm:spPr/>
      <dgm:t>
        <a:bodyPr/>
        <a:lstStyle/>
        <a:p>
          <a:r>
            <a:rPr lang="en-US"/>
            <a:t>Top 5 countries in fuel production over a decade.</a:t>
          </a:r>
        </a:p>
      </dgm:t>
    </dgm:pt>
    <dgm:pt modelId="{289FC9B8-6345-4C04-A352-80AE9513ABEE}" type="parTrans" cxnId="{FDC7C3E6-C1A7-4E2D-8E9D-CDF8F46ACE92}">
      <dgm:prSet/>
      <dgm:spPr/>
      <dgm:t>
        <a:bodyPr/>
        <a:lstStyle/>
        <a:p>
          <a:endParaRPr lang="en-US"/>
        </a:p>
      </dgm:t>
    </dgm:pt>
    <dgm:pt modelId="{8A82D5E4-844F-4727-8B0A-41AF6BE5E1DE}" type="sibTrans" cxnId="{FDC7C3E6-C1A7-4E2D-8E9D-CDF8F46ACE92}">
      <dgm:prSet/>
      <dgm:spPr/>
      <dgm:t>
        <a:bodyPr/>
        <a:lstStyle/>
        <a:p>
          <a:endParaRPr lang="en-US"/>
        </a:p>
      </dgm:t>
    </dgm:pt>
    <dgm:pt modelId="{D4066B70-3778-4250-8088-DD1B0A77FD77}">
      <dgm:prSet/>
      <dgm:spPr/>
      <dgm:t>
        <a:bodyPr/>
        <a:lstStyle/>
        <a:p>
          <a:r>
            <a:rPr lang="en-US"/>
            <a:t>Top 5 countries in fuel consumption over a decade.</a:t>
          </a:r>
        </a:p>
      </dgm:t>
    </dgm:pt>
    <dgm:pt modelId="{826C41E4-8C8F-447E-A0F8-0ADD1D09BEBA}" type="parTrans" cxnId="{D5C60556-9B76-4AB3-85B1-B0D4B8B7973C}">
      <dgm:prSet/>
      <dgm:spPr/>
      <dgm:t>
        <a:bodyPr/>
        <a:lstStyle/>
        <a:p>
          <a:endParaRPr lang="en-US"/>
        </a:p>
      </dgm:t>
    </dgm:pt>
    <dgm:pt modelId="{85F95F9A-A801-4389-B2C1-EB030B48F711}" type="sibTrans" cxnId="{D5C60556-9B76-4AB3-85B1-B0D4B8B7973C}">
      <dgm:prSet/>
      <dgm:spPr/>
      <dgm:t>
        <a:bodyPr/>
        <a:lstStyle/>
        <a:p>
          <a:endParaRPr lang="en-US"/>
        </a:p>
      </dgm:t>
    </dgm:pt>
    <dgm:pt modelId="{4EA8D037-6B72-441B-BB65-8A6A3B4318E8}">
      <dgm:prSet/>
      <dgm:spPr/>
      <dgm:t>
        <a:bodyPr/>
        <a:lstStyle/>
        <a:p>
          <a:r>
            <a:rPr lang="en-US"/>
            <a:t>Track Canada’s trend in fuel production and consumption.</a:t>
          </a:r>
        </a:p>
      </dgm:t>
    </dgm:pt>
    <dgm:pt modelId="{7DD4FE11-E569-4AE8-970B-0EAAA98E8A1E}" type="parTrans" cxnId="{5B010C3A-03CE-4633-9F3F-5604CEA69C20}">
      <dgm:prSet/>
      <dgm:spPr/>
      <dgm:t>
        <a:bodyPr/>
        <a:lstStyle/>
        <a:p>
          <a:endParaRPr lang="en-US"/>
        </a:p>
      </dgm:t>
    </dgm:pt>
    <dgm:pt modelId="{8A20E067-29D8-4307-8AAB-DDB2DFA5F034}" type="sibTrans" cxnId="{5B010C3A-03CE-4633-9F3F-5604CEA69C20}">
      <dgm:prSet/>
      <dgm:spPr/>
      <dgm:t>
        <a:bodyPr/>
        <a:lstStyle/>
        <a:p>
          <a:endParaRPr lang="en-US"/>
        </a:p>
      </dgm:t>
    </dgm:pt>
    <dgm:pt modelId="{85DBEEA9-EA40-4F76-A473-BE3173830152}">
      <dgm:prSet/>
      <dgm:spPr/>
      <dgm:t>
        <a:bodyPr/>
        <a:lstStyle/>
        <a:p>
          <a:r>
            <a:rPr lang="en-US"/>
            <a:t>Major countries that purchase the fuel.</a:t>
          </a:r>
        </a:p>
      </dgm:t>
    </dgm:pt>
    <dgm:pt modelId="{782F6573-F7CC-4576-9D38-97C4197CBAF4}" type="parTrans" cxnId="{E08140DA-2CFD-4C0B-ADCA-540F01CC674D}">
      <dgm:prSet/>
      <dgm:spPr/>
      <dgm:t>
        <a:bodyPr/>
        <a:lstStyle/>
        <a:p>
          <a:endParaRPr lang="en-US"/>
        </a:p>
      </dgm:t>
    </dgm:pt>
    <dgm:pt modelId="{05910CD6-F196-4640-815B-144213B2F08D}" type="sibTrans" cxnId="{E08140DA-2CFD-4C0B-ADCA-540F01CC674D}">
      <dgm:prSet/>
      <dgm:spPr/>
      <dgm:t>
        <a:bodyPr/>
        <a:lstStyle/>
        <a:p>
          <a:endParaRPr lang="en-US"/>
        </a:p>
      </dgm:t>
    </dgm:pt>
    <dgm:pt modelId="{A2FAC76A-68F0-4CF4-AA80-141C80497358}">
      <dgm:prSet/>
      <dgm:spPr/>
      <dgm:t>
        <a:bodyPr/>
        <a:lstStyle/>
        <a:p>
          <a:r>
            <a:rPr lang="en-US"/>
            <a:t>Global fuel production and consumption trend since a decade.</a:t>
          </a:r>
        </a:p>
      </dgm:t>
    </dgm:pt>
    <dgm:pt modelId="{561731C0-0047-4523-B009-541CD912297F}" type="parTrans" cxnId="{82792EF1-76FB-4953-BA40-2EB4893E76B8}">
      <dgm:prSet/>
      <dgm:spPr/>
      <dgm:t>
        <a:bodyPr/>
        <a:lstStyle/>
        <a:p>
          <a:endParaRPr lang="en-US"/>
        </a:p>
      </dgm:t>
    </dgm:pt>
    <dgm:pt modelId="{0AEE9BDA-F964-4EE4-A98E-E2E568368ACD}" type="sibTrans" cxnId="{82792EF1-76FB-4953-BA40-2EB4893E76B8}">
      <dgm:prSet/>
      <dgm:spPr/>
      <dgm:t>
        <a:bodyPr/>
        <a:lstStyle/>
        <a:p>
          <a:endParaRPr lang="en-US"/>
        </a:p>
      </dgm:t>
    </dgm:pt>
    <dgm:pt modelId="{A4A99BEF-8834-4212-91C9-6A57453DFEC3}" type="pres">
      <dgm:prSet presAssocID="{E3EEBC1A-BBAD-4A0A-955F-ED7E2774773A}" presName="diagram" presStyleCnt="0">
        <dgm:presLayoutVars>
          <dgm:dir/>
          <dgm:resizeHandles val="exact"/>
        </dgm:presLayoutVars>
      </dgm:prSet>
      <dgm:spPr/>
    </dgm:pt>
    <dgm:pt modelId="{35A62CBD-8378-427B-A16E-5FD81352C2C2}" type="pres">
      <dgm:prSet presAssocID="{38FB781E-71B9-41DB-9802-F80FA7B9EF52}" presName="node" presStyleLbl="node1" presStyleIdx="0" presStyleCnt="5">
        <dgm:presLayoutVars>
          <dgm:bulletEnabled val="1"/>
        </dgm:presLayoutVars>
      </dgm:prSet>
      <dgm:spPr/>
    </dgm:pt>
    <dgm:pt modelId="{62B5E352-25E2-4069-A8B5-2D2931744CB2}" type="pres">
      <dgm:prSet presAssocID="{8A82D5E4-844F-4727-8B0A-41AF6BE5E1DE}" presName="sibTrans" presStyleCnt="0"/>
      <dgm:spPr/>
    </dgm:pt>
    <dgm:pt modelId="{6A5E70AF-D5D9-4F88-96F7-2DB9ED3453EB}" type="pres">
      <dgm:prSet presAssocID="{D4066B70-3778-4250-8088-DD1B0A77FD77}" presName="node" presStyleLbl="node1" presStyleIdx="1" presStyleCnt="5">
        <dgm:presLayoutVars>
          <dgm:bulletEnabled val="1"/>
        </dgm:presLayoutVars>
      </dgm:prSet>
      <dgm:spPr/>
    </dgm:pt>
    <dgm:pt modelId="{A7848E86-3338-4B09-A476-E166DDAF3CB7}" type="pres">
      <dgm:prSet presAssocID="{85F95F9A-A801-4389-B2C1-EB030B48F711}" presName="sibTrans" presStyleCnt="0"/>
      <dgm:spPr/>
    </dgm:pt>
    <dgm:pt modelId="{C8D9A75A-49EF-41E8-B6B7-FAF98A6514E5}" type="pres">
      <dgm:prSet presAssocID="{4EA8D037-6B72-441B-BB65-8A6A3B4318E8}" presName="node" presStyleLbl="node1" presStyleIdx="2" presStyleCnt="5">
        <dgm:presLayoutVars>
          <dgm:bulletEnabled val="1"/>
        </dgm:presLayoutVars>
      </dgm:prSet>
      <dgm:spPr/>
    </dgm:pt>
    <dgm:pt modelId="{9581DC30-0A38-4E76-8F03-05DA268F89E9}" type="pres">
      <dgm:prSet presAssocID="{8A20E067-29D8-4307-8AAB-DDB2DFA5F034}" presName="sibTrans" presStyleCnt="0"/>
      <dgm:spPr/>
    </dgm:pt>
    <dgm:pt modelId="{4BF3BC3C-8CDC-4041-8206-2275AEBE7733}" type="pres">
      <dgm:prSet presAssocID="{85DBEEA9-EA40-4F76-A473-BE3173830152}" presName="node" presStyleLbl="node1" presStyleIdx="3" presStyleCnt="5">
        <dgm:presLayoutVars>
          <dgm:bulletEnabled val="1"/>
        </dgm:presLayoutVars>
      </dgm:prSet>
      <dgm:spPr/>
    </dgm:pt>
    <dgm:pt modelId="{8CB036CA-AE9B-476E-BB25-9C6DFD10DCF6}" type="pres">
      <dgm:prSet presAssocID="{05910CD6-F196-4640-815B-144213B2F08D}" presName="sibTrans" presStyleCnt="0"/>
      <dgm:spPr/>
    </dgm:pt>
    <dgm:pt modelId="{2B6034DE-B0E4-4EE5-9566-8F8DCE8EA0F4}" type="pres">
      <dgm:prSet presAssocID="{A2FAC76A-68F0-4CF4-AA80-141C80497358}" presName="node" presStyleLbl="node1" presStyleIdx="4" presStyleCnt="5">
        <dgm:presLayoutVars>
          <dgm:bulletEnabled val="1"/>
        </dgm:presLayoutVars>
      </dgm:prSet>
      <dgm:spPr/>
    </dgm:pt>
  </dgm:ptLst>
  <dgm:cxnLst>
    <dgm:cxn modelId="{4CC58D28-651B-4775-B44A-6132F0E5FF61}" type="presOf" srcId="{A2FAC76A-68F0-4CF4-AA80-141C80497358}" destId="{2B6034DE-B0E4-4EE5-9566-8F8DCE8EA0F4}" srcOrd="0" destOrd="0" presId="urn:microsoft.com/office/officeart/2005/8/layout/default"/>
    <dgm:cxn modelId="{5B010C3A-03CE-4633-9F3F-5604CEA69C20}" srcId="{E3EEBC1A-BBAD-4A0A-955F-ED7E2774773A}" destId="{4EA8D037-6B72-441B-BB65-8A6A3B4318E8}" srcOrd="2" destOrd="0" parTransId="{7DD4FE11-E569-4AE8-970B-0EAAA98E8A1E}" sibTransId="{8A20E067-29D8-4307-8AAB-DDB2DFA5F034}"/>
    <dgm:cxn modelId="{F0B2AA6B-4E5A-4F4E-8AA8-E4FFFA4C7BEB}" type="presOf" srcId="{4EA8D037-6B72-441B-BB65-8A6A3B4318E8}" destId="{C8D9A75A-49EF-41E8-B6B7-FAF98A6514E5}" srcOrd="0" destOrd="0" presId="urn:microsoft.com/office/officeart/2005/8/layout/default"/>
    <dgm:cxn modelId="{E4D2C64E-35A6-47D4-B091-D3EE3EE8CD03}" type="presOf" srcId="{D4066B70-3778-4250-8088-DD1B0A77FD77}" destId="{6A5E70AF-D5D9-4F88-96F7-2DB9ED3453EB}" srcOrd="0" destOrd="0" presId="urn:microsoft.com/office/officeart/2005/8/layout/default"/>
    <dgm:cxn modelId="{D5C60556-9B76-4AB3-85B1-B0D4B8B7973C}" srcId="{E3EEBC1A-BBAD-4A0A-955F-ED7E2774773A}" destId="{D4066B70-3778-4250-8088-DD1B0A77FD77}" srcOrd="1" destOrd="0" parTransId="{826C41E4-8C8F-447E-A0F8-0ADD1D09BEBA}" sibTransId="{85F95F9A-A801-4389-B2C1-EB030B48F711}"/>
    <dgm:cxn modelId="{670A5591-FB45-4545-B3D9-26A27878D9FC}" type="presOf" srcId="{85DBEEA9-EA40-4F76-A473-BE3173830152}" destId="{4BF3BC3C-8CDC-4041-8206-2275AEBE7733}" srcOrd="0" destOrd="0" presId="urn:microsoft.com/office/officeart/2005/8/layout/default"/>
    <dgm:cxn modelId="{C403299D-FB48-4154-B9FB-CD7F48F171F5}" type="presOf" srcId="{E3EEBC1A-BBAD-4A0A-955F-ED7E2774773A}" destId="{A4A99BEF-8834-4212-91C9-6A57453DFEC3}" srcOrd="0" destOrd="0" presId="urn:microsoft.com/office/officeart/2005/8/layout/default"/>
    <dgm:cxn modelId="{709F78BB-AD66-48EC-B30E-6694D378C77F}" type="presOf" srcId="{38FB781E-71B9-41DB-9802-F80FA7B9EF52}" destId="{35A62CBD-8378-427B-A16E-5FD81352C2C2}" srcOrd="0" destOrd="0" presId="urn:microsoft.com/office/officeart/2005/8/layout/default"/>
    <dgm:cxn modelId="{E08140DA-2CFD-4C0B-ADCA-540F01CC674D}" srcId="{E3EEBC1A-BBAD-4A0A-955F-ED7E2774773A}" destId="{85DBEEA9-EA40-4F76-A473-BE3173830152}" srcOrd="3" destOrd="0" parTransId="{782F6573-F7CC-4576-9D38-97C4197CBAF4}" sibTransId="{05910CD6-F196-4640-815B-144213B2F08D}"/>
    <dgm:cxn modelId="{FDC7C3E6-C1A7-4E2D-8E9D-CDF8F46ACE92}" srcId="{E3EEBC1A-BBAD-4A0A-955F-ED7E2774773A}" destId="{38FB781E-71B9-41DB-9802-F80FA7B9EF52}" srcOrd="0" destOrd="0" parTransId="{289FC9B8-6345-4C04-A352-80AE9513ABEE}" sibTransId="{8A82D5E4-844F-4727-8B0A-41AF6BE5E1DE}"/>
    <dgm:cxn modelId="{82792EF1-76FB-4953-BA40-2EB4893E76B8}" srcId="{E3EEBC1A-BBAD-4A0A-955F-ED7E2774773A}" destId="{A2FAC76A-68F0-4CF4-AA80-141C80497358}" srcOrd="4" destOrd="0" parTransId="{561731C0-0047-4523-B009-541CD912297F}" sibTransId="{0AEE9BDA-F964-4EE4-A98E-E2E568368ACD}"/>
    <dgm:cxn modelId="{6264337E-9998-4492-B067-BAD79AECF25A}" type="presParOf" srcId="{A4A99BEF-8834-4212-91C9-6A57453DFEC3}" destId="{35A62CBD-8378-427B-A16E-5FD81352C2C2}" srcOrd="0" destOrd="0" presId="urn:microsoft.com/office/officeart/2005/8/layout/default"/>
    <dgm:cxn modelId="{4D0CAE7B-75BA-4296-B584-966FC295629E}" type="presParOf" srcId="{A4A99BEF-8834-4212-91C9-6A57453DFEC3}" destId="{62B5E352-25E2-4069-A8B5-2D2931744CB2}" srcOrd="1" destOrd="0" presId="urn:microsoft.com/office/officeart/2005/8/layout/default"/>
    <dgm:cxn modelId="{4421BF5A-1634-457D-90AD-61AA1858453D}" type="presParOf" srcId="{A4A99BEF-8834-4212-91C9-6A57453DFEC3}" destId="{6A5E70AF-D5D9-4F88-96F7-2DB9ED3453EB}" srcOrd="2" destOrd="0" presId="urn:microsoft.com/office/officeart/2005/8/layout/default"/>
    <dgm:cxn modelId="{A66D124A-34C1-4DF5-B5C5-8C35780E2BEE}" type="presParOf" srcId="{A4A99BEF-8834-4212-91C9-6A57453DFEC3}" destId="{A7848E86-3338-4B09-A476-E166DDAF3CB7}" srcOrd="3" destOrd="0" presId="urn:microsoft.com/office/officeart/2005/8/layout/default"/>
    <dgm:cxn modelId="{76C89C2F-2EFB-4DDD-852A-50C627C6428A}" type="presParOf" srcId="{A4A99BEF-8834-4212-91C9-6A57453DFEC3}" destId="{C8D9A75A-49EF-41E8-B6B7-FAF98A6514E5}" srcOrd="4" destOrd="0" presId="urn:microsoft.com/office/officeart/2005/8/layout/default"/>
    <dgm:cxn modelId="{A8C4113D-3142-420D-9084-8A4DEF98C902}" type="presParOf" srcId="{A4A99BEF-8834-4212-91C9-6A57453DFEC3}" destId="{9581DC30-0A38-4E76-8F03-05DA268F89E9}" srcOrd="5" destOrd="0" presId="urn:microsoft.com/office/officeart/2005/8/layout/default"/>
    <dgm:cxn modelId="{0E7451EA-2677-4852-A285-988C23D987F2}" type="presParOf" srcId="{A4A99BEF-8834-4212-91C9-6A57453DFEC3}" destId="{4BF3BC3C-8CDC-4041-8206-2275AEBE7733}" srcOrd="6" destOrd="0" presId="urn:microsoft.com/office/officeart/2005/8/layout/default"/>
    <dgm:cxn modelId="{6D341198-5578-4643-9FBE-950A1E54AE67}" type="presParOf" srcId="{A4A99BEF-8834-4212-91C9-6A57453DFEC3}" destId="{8CB036CA-AE9B-476E-BB25-9C6DFD10DCF6}" srcOrd="7" destOrd="0" presId="urn:microsoft.com/office/officeart/2005/8/layout/default"/>
    <dgm:cxn modelId="{9FB4EED7-CCC4-49AA-934E-6C01040687DF}" type="presParOf" srcId="{A4A99BEF-8834-4212-91C9-6A57453DFEC3}" destId="{2B6034DE-B0E4-4EE5-9566-8F8DCE8EA0F4}"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24031B7-B115-41F0-865C-1E274A0BA34D}"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98DBEB40-1C12-43C7-92DA-0CE60129EA27}">
      <dgm:prSet/>
      <dgm:spPr/>
      <dgm:t>
        <a:bodyPr/>
        <a:lstStyle/>
        <a:p>
          <a:pPr>
            <a:lnSpc>
              <a:spcPct val="100000"/>
            </a:lnSpc>
          </a:pPr>
          <a:r>
            <a:rPr lang="en-US"/>
            <a:t>Cleaned dataset was further used to perform EDA analysis using Python.</a:t>
          </a:r>
        </a:p>
      </dgm:t>
    </dgm:pt>
    <dgm:pt modelId="{B64DB26B-1B5D-4CBE-A98C-DAFC6E8EFCFC}" type="parTrans" cxnId="{9E416E62-3D52-476A-908D-DE00622B5C38}">
      <dgm:prSet/>
      <dgm:spPr/>
      <dgm:t>
        <a:bodyPr/>
        <a:lstStyle/>
        <a:p>
          <a:endParaRPr lang="en-US"/>
        </a:p>
      </dgm:t>
    </dgm:pt>
    <dgm:pt modelId="{8D5245A2-73DC-44C1-901E-14A7600089AD}" type="sibTrans" cxnId="{9E416E62-3D52-476A-908D-DE00622B5C38}">
      <dgm:prSet/>
      <dgm:spPr/>
      <dgm:t>
        <a:bodyPr/>
        <a:lstStyle/>
        <a:p>
          <a:endParaRPr lang="en-US"/>
        </a:p>
      </dgm:t>
    </dgm:pt>
    <dgm:pt modelId="{5DE7CBCB-6A7B-438A-87B7-09312532757E}">
      <dgm:prSet/>
      <dgm:spPr/>
      <dgm:t>
        <a:bodyPr/>
        <a:lstStyle/>
        <a:p>
          <a:pPr>
            <a:lnSpc>
              <a:spcPct val="100000"/>
            </a:lnSpc>
          </a:pPr>
          <a:r>
            <a:rPr lang="en-US"/>
            <a:t>As part of the process, prepared ython code to perform transformations and created views.</a:t>
          </a:r>
        </a:p>
      </dgm:t>
    </dgm:pt>
    <dgm:pt modelId="{91012E5E-ADD8-4395-B77F-22F6546D79AC}" type="sibTrans" cxnId="{80BF7C84-69BA-4E33-B890-A4B3FB983684}">
      <dgm:prSet/>
      <dgm:spPr/>
      <dgm:t>
        <a:bodyPr/>
        <a:lstStyle/>
        <a:p>
          <a:endParaRPr lang="en-US"/>
        </a:p>
      </dgm:t>
    </dgm:pt>
    <dgm:pt modelId="{1E83F516-5F4F-42B5-8F11-54023DA31F3F}" type="parTrans" cxnId="{80BF7C84-69BA-4E33-B890-A4B3FB983684}">
      <dgm:prSet/>
      <dgm:spPr/>
      <dgm:t>
        <a:bodyPr/>
        <a:lstStyle/>
        <a:p>
          <a:endParaRPr lang="en-US"/>
        </a:p>
      </dgm:t>
    </dgm:pt>
    <dgm:pt modelId="{989BCF85-5239-4BD2-A54F-AA59FEC7EEA7}" type="pres">
      <dgm:prSet presAssocID="{524031B7-B115-41F0-865C-1E274A0BA34D}" presName="root" presStyleCnt="0">
        <dgm:presLayoutVars>
          <dgm:dir/>
          <dgm:resizeHandles val="exact"/>
        </dgm:presLayoutVars>
      </dgm:prSet>
      <dgm:spPr/>
    </dgm:pt>
    <dgm:pt modelId="{5ADA79D9-B957-4675-8207-2E86FEA58658}" type="pres">
      <dgm:prSet presAssocID="{98DBEB40-1C12-43C7-92DA-0CE60129EA27}" presName="compNode" presStyleCnt="0"/>
      <dgm:spPr/>
    </dgm:pt>
    <dgm:pt modelId="{111A90DB-5C15-499C-BAC0-09C50A56726F}" type="pres">
      <dgm:prSet presAssocID="{98DBEB40-1C12-43C7-92DA-0CE60129EA2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8B19015F-552F-44BB-84DE-49D858678E81}" type="pres">
      <dgm:prSet presAssocID="{98DBEB40-1C12-43C7-92DA-0CE60129EA27}" presName="spaceRect" presStyleCnt="0"/>
      <dgm:spPr/>
    </dgm:pt>
    <dgm:pt modelId="{9CA68AB9-1333-477E-95F6-CADABB1D4493}" type="pres">
      <dgm:prSet presAssocID="{98DBEB40-1C12-43C7-92DA-0CE60129EA27}" presName="textRect" presStyleLbl="revTx" presStyleIdx="0" presStyleCnt="2">
        <dgm:presLayoutVars>
          <dgm:chMax val="1"/>
          <dgm:chPref val="1"/>
        </dgm:presLayoutVars>
      </dgm:prSet>
      <dgm:spPr/>
    </dgm:pt>
    <dgm:pt modelId="{4E159424-0BBB-4A80-B8C0-262CB664A9FA}" type="pres">
      <dgm:prSet presAssocID="{8D5245A2-73DC-44C1-901E-14A7600089AD}" presName="sibTrans" presStyleCnt="0"/>
      <dgm:spPr/>
    </dgm:pt>
    <dgm:pt modelId="{D5D213F9-D766-4D81-BCE8-41CEF7C70FFF}" type="pres">
      <dgm:prSet presAssocID="{5DE7CBCB-6A7B-438A-87B7-09312532757E}" presName="compNode" presStyleCnt="0"/>
      <dgm:spPr/>
    </dgm:pt>
    <dgm:pt modelId="{1EF5A841-910A-42BB-B42D-AE4E63FE05AE}" type="pres">
      <dgm:prSet presAssocID="{5DE7CBCB-6A7B-438A-87B7-09312532757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lowchart"/>
        </a:ext>
      </dgm:extLst>
    </dgm:pt>
    <dgm:pt modelId="{F81FC5BD-3CF0-411B-92B7-D33A4821628E}" type="pres">
      <dgm:prSet presAssocID="{5DE7CBCB-6A7B-438A-87B7-09312532757E}" presName="spaceRect" presStyleCnt="0"/>
      <dgm:spPr/>
    </dgm:pt>
    <dgm:pt modelId="{5A6FEE06-05D1-4BD0-8346-FE628F354769}" type="pres">
      <dgm:prSet presAssocID="{5DE7CBCB-6A7B-438A-87B7-09312532757E}" presName="textRect" presStyleLbl="revTx" presStyleIdx="1" presStyleCnt="2">
        <dgm:presLayoutVars>
          <dgm:chMax val="1"/>
          <dgm:chPref val="1"/>
        </dgm:presLayoutVars>
      </dgm:prSet>
      <dgm:spPr/>
    </dgm:pt>
  </dgm:ptLst>
  <dgm:cxnLst>
    <dgm:cxn modelId="{9E416E62-3D52-476A-908D-DE00622B5C38}" srcId="{524031B7-B115-41F0-865C-1E274A0BA34D}" destId="{98DBEB40-1C12-43C7-92DA-0CE60129EA27}" srcOrd="0" destOrd="0" parTransId="{B64DB26B-1B5D-4CBE-A98C-DAFC6E8EFCFC}" sibTransId="{8D5245A2-73DC-44C1-901E-14A7600089AD}"/>
    <dgm:cxn modelId="{80BF7C84-69BA-4E33-B890-A4B3FB983684}" srcId="{524031B7-B115-41F0-865C-1E274A0BA34D}" destId="{5DE7CBCB-6A7B-438A-87B7-09312532757E}" srcOrd="1" destOrd="0" parTransId="{1E83F516-5F4F-42B5-8F11-54023DA31F3F}" sibTransId="{91012E5E-ADD8-4395-B77F-22F6546D79AC}"/>
    <dgm:cxn modelId="{F143949C-520B-4959-BEF2-6A57B9A414F9}" type="presOf" srcId="{5DE7CBCB-6A7B-438A-87B7-09312532757E}" destId="{5A6FEE06-05D1-4BD0-8346-FE628F354769}" srcOrd="0" destOrd="0" presId="urn:microsoft.com/office/officeart/2018/2/layout/IconLabelList"/>
    <dgm:cxn modelId="{596E80B0-028C-47C4-B873-843E50344EA2}" type="presOf" srcId="{98DBEB40-1C12-43C7-92DA-0CE60129EA27}" destId="{9CA68AB9-1333-477E-95F6-CADABB1D4493}" srcOrd="0" destOrd="0" presId="urn:microsoft.com/office/officeart/2018/2/layout/IconLabelList"/>
    <dgm:cxn modelId="{150ED8BC-FA14-4E5B-B8AA-A04B4CAEB5B0}" type="presOf" srcId="{524031B7-B115-41F0-865C-1E274A0BA34D}" destId="{989BCF85-5239-4BD2-A54F-AA59FEC7EEA7}" srcOrd="0" destOrd="0" presId="urn:microsoft.com/office/officeart/2018/2/layout/IconLabelList"/>
    <dgm:cxn modelId="{A09BEF46-195E-41B4-B863-0877B3B85AB6}" type="presParOf" srcId="{989BCF85-5239-4BD2-A54F-AA59FEC7EEA7}" destId="{5ADA79D9-B957-4675-8207-2E86FEA58658}" srcOrd="0" destOrd="0" presId="urn:microsoft.com/office/officeart/2018/2/layout/IconLabelList"/>
    <dgm:cxn modelId="{953DA514-106A-4A22-A0A8-E2E70A8803C3}" type="presParOf" srcId="{5ADA79D9-B957-4675-8207-2E86FEA58658}" destId="{111A90DB-5C15-499C-BAC0-09C50A56726F}" srcOrd="0" destOrd="0" presId="urn:microsoft.com/office/officeart/2018/2/layout/IconLabelList"/>
    <dgm:cxn modelId="{351BCBDA-9500-4842-B536-53769ACBC543}" type="presParOf" srcId="{5ADA79D9-B957-4675-8207-2E86FEA58658}" destId="{8B19015F-552F-44BB-84DE-49D858678E81}" srcOrd="1" destOrd="0" presId="urn:microsoft.com/office/officeart/2018/2/layout/IconLabelList"/>
    <dgm:cxn modelId="{8C03B248-9D95-417D-8EDE-042730D04744}" type="presParOf" srcId="{5ADA79D9-B957-4675-8207-2E86FEA58658}" destId="{9CA68AB9-1333-477E-95F6-CADABB1D4493}" srcOrd="2" destOrd="0" presId="urn:microsoft.com/office/officeart/2018/2/layout/IconLabelList"/>
    <dgm:cxn modelId="{D54EAFBC-ED15-42F7-B6FF-E39025B89D9C}" type="presParOf" srcId="{989BCF85-5239-4BD2-A54F-AA59FEC7EEA7}" destId="{4E159424-0BBB-4A80-B8C0-262CB664A9FA}" srcOrd="1" destOrd="0" presId="urn:microsoft.com/office/officeart/2018/2/layout/IconLabelList"/>
    <dgm:cxn modelId="{F171E495-E17C-4C5D-96D1-5494134B6B80}" type="presParOf" srcId="{989BCF85-5239-4BD2-A54F-AA59FEC7EEA7}" destId="{D5D213F9-D766-4D81-BCE8-41CEF7C70FFF}" srcOrd="2" destOrd="0" presId="urn:microsoft.com/office/officeart/2018/2/layout/IconLabelList"/>
    <dgm:cxn modelId="{834063DF-4564-4F8B-B4D2-AF75046A04B7}" type="presParOf" srcId="{D5D213F9-D766-4D81-BCE8-41CEF7C70FFF}" destId="{1EF5A841-910A-42BB-B42D-AE4E63FE05AE}" srcOrd="0" destOrd="0" presId="urn:microsoft.com/office/officeart/2018/2/layout/IconLabelList"/>
    <dgm:cxn modelId="{104DFE2B-7CD3-4F62-84D6-AEB3FDC98A36}" type="presParOf" srcId="{D5D213F9-D766-4D81-BCE8-41CEF7C70FFF}" destId="{F81FC5BD-3CF0-411B-92B7-D33A4821628E}" srcOrd="1" destOrd="0" presId="urn:microsoft.com/office/officeart/2018/2/layout/IconLabelList"/>
    <dgm:cxn modelId="{8B48EEE9-A181-4F5E-BE4F-CAF95C2A80A4}" type="presParOf" srcId="{D5D213F9-D766-4D81-BCE8-41CEF7C70FFF}" destId="{5A6FEE06-05D1-4BD0-8346-FE628F35476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2C61AB-5DF4-477C-A20D-330B3C0B0A76}">
      <dsp:nvSpPr>
        <dsp:cNvPr id="0" name=""/>
        <dsp:cNvSpPr/>
      </dsp:nvSpPr>
      <dsp:spPr>
        <a:xfrm>
          <a:off x="470333" y="698466"/>
          <a:ext cx="1098000" cy="1098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0ABA0D-9D99-43A6-936F-8A9726F2F757}">
      <dsp:nvSpPr>
        <dsp:cNvPr id="0" name=""/>
        <dsp:cNvSpPr/>
      </dsp:nvSpPr>
      <dsp:spPr>
        <a:xfrm>
          <a:off x="704333" y="932466"/>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C9A27CC-7005-4FFB-9159-F904501ACDAA}">
      <dsp:nvSpPr>
        <dsp:cNvPr id="0" name=""/>
        <dsp:cNvSpPr/>
      </dsp:nvSpPr>
      <dsp:spPr>
        <a:xfrm>
          <a:off x="119333" y="213846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CA" sz="1900" kern="1200"/>
            <a:t>Research</a:t>
          </a:r>
          <a:endParaRPr lang="en-US" sz="1900" kern="1200"/>
        </a:p>
      </dsp:txBody>
      <dsp:txXfrm>
        <a:off x="119333" y="2138466"/>
        <a:ext cx="1800000" cy="720000"/>
      </dsp:txXfrm>
    </dsp:sp>
    <dsp:sp modelId="{1950338D-742A-4E11-B153-2FCCDA0AAA28}">
      <dsp:nvSpPr>
        <dsp:cNvPr id="0" name=""/>
        <dsp:cNvSpPr/>
      </dsp:nvSpPr>
      <dsp:spPr>
        <a:xfrm>
          <a:off x="2585333" y="698466"/>
          <a:ext cx="1098000" cy="1098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2D10BC-EFAB-4866-BAA6-79960B774BA4}">
      <dsp:nvSpPr>
        <dsp:cNvPr id="0" name=""/>
        <dsp:cNvSpPr/>
      </dsp:nvSpPr>
      <dsp:spPr>
        <a:xfrm>
          <a:off x="2819333" y="932466"/>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6AC1FF8-38D4-4681-8E3C-3818F3C27F5F}">
      <dsp:nvSpPr>
        <dsp:cNvPr id="0" name=""/>
        <dsp:cNvSpPr/>
      </dsp:nvSpPr>
      <dsp:spPr>
        <a:xfrm>
          <a:off x="2234333" y="213846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CA" sz="1900" kern="1200"/>
            <a:t>Data Cleaning</a:t>
          </a:r>
          <a:endParaRPr lang="en-US" sz="1900" kern="1200"/>
        </a:p>
      </dsp:txBody>
      <dsp:txXfrm>
        <a:off x="2234333" y="2138466"/>
        <a:ext cx="1800000" cy="720000"/>
      </dsp:txXfrm>
    </dsp:sp>
    <dsp:sp modelId="{7FC0D7A8-E060-4881-9032-FAC65B22AB5B}">
      <dsp:nvSpPr>
        <dsp:cNvPr id="0" name=""/>
        <dsp:cNvSpPr/>
      </dsp:nvSpPr>
      <dsp:spPr>
        <a:xfrm>
          <a:off x="4700333" y="698466"/>
          <a:ext cx="1098000" cy="1098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EE9316-FBC6-4E78-B126-5BFACDE33BC9}">
      <dsp:nvSpPr>
        <dsp:cNvPr id="0" name=""/>
        <dsp:cNvSpPr/>
      </dsp:nvSpPr>
      <dsp:spPr>
        <a:xfrm>
          <a:off x="4934333" y="932466"/>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D44057B-7AE0-458E-AB90-4EFB47F8D254}">
      <dsp:nvSpPr>
        <dsp:cNvPr id="0" name=""/>
        <dsp:cNvSpPr/>
      </dsp:nvSpPr>
      <dsp:spPr>
        <a:xfrm>
          <a:off x="4349333" y="213846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CA" sz="1900" kern="1200"/>
            <a:t>EDA Python</a:t>
          </a:r>
          <a:endParaRPr lang="en-CA" sz="1900" kern="1200" dirty="0"/>
        </a:p>
      </dsp:txBody>
      <dsp:txXfrm>
        <a:off x="4349333" y="2138466"/>
        <a:ext cx="1800000" cy="720000"/>
      </dsp:txXfrm>
    </dsp:sp>
    <dsp:sp modelId="{608671C4-9145-4457-BCE5-6553BC497E83}">
      <dsp:nvSpPr>
        <dsp:cNvPr id="0" name=""/>
        <dsp:cNvSpPr/>
      </dsp:nvSpPr>
      <dsp:spPr>
        <a:xfrm>
          <a:off x="6815333" y="698466"/>
          <a:ext cx="1098000" cy="1098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23303E-1724-4841-9D28-024AD74B2C7A}">
      <dsp:nvSpPr>
        <dsp:cNvPr id="0" name=""/>
        <dsp:cNvSpPr/>
      </dsp:nvSpPr>
      <dsp:spPr>
        <a:xfrm>
          <a:off x="7049333" y="932466"/>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1EE5C1-E865-4E6E-AEDA-7BEFDA7CC8D6}">
      <dsp:nvSpPr>
        <dsp:cNvPr id="0" name=""/>
        <dsp:cNvSpPr/>
      </dsp:nvSpPr>
      <dsp:spPr>
        <a:xfrm>
          <a:off x="6464333" y="213846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CA" sz="1900" kern="1200"/>
            <a:t>Power BI Dashboard</a:t>
          </a:r>
          <a:endParaRPr lang="en-US" sz="1900" kern="1200"/>
        </a:p>
      </dsp:txBody>
      <dsp:txXfrm>
        <a:off x="6464333" y="2138466"/>
        <a:ext cx="1800000" cy="720000"/>
      </dsp:txXfrm>
    </dsp:sp>
    <dsp:sp modelId="{8508C90C-8366-41E4-BF44-FF16129A9B57}">
      <dsp:nvSpPr>
        <dsp:cNvPr id="0" name=""/>
        <dsp:cNvSpPr/>
      </dsp:nvSpPr>
      <dsp:spPr>
        <a:xfrm>
          <a:off x="8930333" y="698466"/>
          <a:ext cx="1098000" cy="1098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752FAE-399C-4A1C-8BD3-ADDCD9FF495F}">
      <dsp:nvSpPr>
        <dsp:cNvPr id="0" name=""/>
        <dsp:cNvSpPr/>
      </dsp:nvSpPr>
      <dsp:spPr>
        <a:xfrm>
          <a:off x="9164333" y="932466"/>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EB8D93D-1A3C-44A1-A47E-7D70E62CE87E}">
      <dsp:nvSpPr>
        <dsp:cNvPr id="0" name=""/>
        <dsp:cNvSpPr/>
      </dsp:nvSpPr>
      <dsp:spPr>
        <a:xfrm>
          <a:off x="8579333" y="213846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CA" sz="1900" kern="1200"/>
            <a:t>Documentation</a:t>
          </a:r>
          <a:endParaRPr lang="en-US" sz="1900" kern="1200"/>
        </a:p>
      </dsp:txBody>
      <dsp:txXfrm>
        <a:off x="8579333" y="2138466"/>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A62CBD-8378-427B-A16E-5FD81352C2C2}">
      <dsp:nvSpPr>
        <dsp:cNvPr id="0" name=""/>
        <dsp:cNvSpPr/>
      </dsp:nvSpPr>
      <dsp:spPr>
        <a:xfrm>
          <a:off x="877622" y="2458"/>
          <a:ext cx="2732319" cy="1639391"/>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Top 5 countries in fuel production over a decade.</a:t>
          </a:r>
        </a:p>
      </dsp:txBody>
      <dsp:txXfrm>
        <a:off x="877622" y="2458"/>
        <a:ext cx="2732319" cy="1639391"/>
      </dsp:txXfrm>
    </dsp:sp>
    <dsp:sp modelId="{6A5E70AF-D5D9-4F88-96F7-2DB9ED3453EB}">
      <dsp:nvSpPr>
        <dsp:cNvPr id="0" name=""/>
        <dsp:cNvSpPr/>
      </dsp:nvSpPr>
      <dsp:spPr>
        <a:xfrm>
          <a:off x="3883173" y="2458"/>
          <a:ext cx="2732319" cy="1639391"/>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Top 5 countries in fuel consumption over a decade.</a:t>
          </a:r>
        </a:p>
      </dsp:txBody>
      <dsp:txXfrm>
        <a:off x="3883173" y="2458"/>
        <a:ext cx="2732319" cy="1639391"/>
      </dsp:txXfrm>
    </dsp:sp>
    <dsp:sp modelId="{C8D9A75A-49EF-41E8-B6B7-FAF98A6514E5}">
      <dsp:nvSpPr>
        <dsp:cNvPr id="0" name=""/>
        <dsp:cNvSpPr/>
      </dsp:nvSpPr>
      <dsp:spPr>
        <a:xfrm>
          <a:off x="6888724" y="2458"/>
          <a:ext cx="2732319" cy="1639391"/>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Track Canada’s trend in fuel production and consumption.</a:t>
          </a:r>
        </a:p>
      </dsp:txBody>
      <dsp:txXfrm>
        <a:off x="6888724" y="2458"/>
        <a:ext cx="2732319" cy="1639391"/>
      </dsp:txXfrm>
    </dsp:sp>
    <dsp:sp modelId="{4BF3BC3C-8CDC-4041-8206-2275AEBE7733}">
      <dsp:nvSpPr>
        <dsp:cNvPr id="0" name=""/>
        <dsp:cNvSpPr/>
      </dsp:nvSpPr>
      <dsp:spPr>
        <a:xfrm>
          <a:off x="2380398" y="1915081"/>
          <a:ext cx="2732319" cy="1639391"/>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Major countries that purchase the fuel.</a:t>
          </a:r>
        </a:p>
      </dsp:txBody>
      <dsp:txXfrm>
        <a:off x="2380398" y="1915081"/>
        <a:ext cx="2732319" cy="1639391"/>
      </dsp:txXfrm>
    </dsp:sp>
    <dsp:sp modelId="{2B6034DE-B0E4-4EE5-9566-8F8DCE8EA0F4}">
      <dsp:nvSpPr>
        <dsp:cNvPr id="0" name=""/>
        <dsp:cNvSpPr/>
      </dsp:nvSpPr>
      <dsp:spPr>
        <a:xfrm>
          <a:off x="5385949" y="1915081"/>
          <a:ext cx="2732319" cy="1639391"/>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Global fuel production and consumption trend since a decade.</a:t>
          </a:r>
        </a:p>
      </dsp:txBody>
      <dsp:txXfrm>
        <a:off x="5385949" y="1915081"/>
        <a:ext cx="2732319" cy="16393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1A90DB-5C15-499C-BAC0-09C50A56726F}">
      <dsp:nvSpPr>
        <dsp:cNvPr id="0" name=""/>
        <dsp:cNvSpPr/>
      </dsp:nvSpPr>
      <dsp:spPr>
        <a:xfrm>
          <a:off x="1568872" y="84332"/>
          <a:ext cx="675527" cy="6755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A68AB9-1333-477E-95F6-CADABB1D4493}">
      <dsp:nvSpPr>
        <dsp:cNvPr id="0" name=""/>
        <dsp:cNvSpPr/>
      </dsp:nvSpPr>
      <dsp:spPr>
        <a:xfrm>
          <a:off x="1156050" y="985100"/>
          <a:ext cx="1501171" cy="60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Cleaned dataset was further used to perform EDA analysis using Python.</a:t>
          </a:r>
        </a:p>
      </dsp:txBody>
      <dsp:txXfrm>
        <a:off x="1156050" y="985100"/>
        <a:ext cx="1501171" cy="600468"/>
      </dsp:txXfrm>
    </dsp:sp>
    <dsp:sp modelId="{1EF5A841-910A-42BB-B42D-AE4E63FE05AE}">
      <dsp:nvSpPr>
        <dsp:cNvPr id="0" name=""/>
        <dsp:cNvSpPr/>
      </dsp:nvSpPr>
      <dsp:spPr>
        <a:xfrm>
          <a:off x="3332749" y="84332"/>
          <a:ext cx="675527" cy="6755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6FEE06-05D1-4BD0-8346-FE628F354769}">
      <dsp:nvSpPr>
        <dsp:cNvPr id="0" name=""/>
        <dsp:cNvSpPr/>
      </dsp:nvSpPr>
      <dsp:spPr>
        <a:xfrm>
          <a:off x="2919927" y="985100"/>
          <a:ext cx="1501171" cy="60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As part of the process, prepared ython code to perform transformations and created views.</a:t>
          </a:r>
        </a:p>
      </dsp:txBody>
      <dsp:txXfrm>
        <a:off x="2919927" y="985100"/>
        <a:ext cx="1501171" cy="600468"/>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A01FB35-722A-434C-998A-55361814406F}" type="datetimeFigureOut">
              <a:rPr lang="en-US" smtClean="0"/>
              <a:t>11/28/2022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7E432C5-6B74-436C-BF48-7B17754AB941}" type="slidenum">
              <a:rPr lang="en-US" smtClean="0"/>
              <a:t>‹#›</a:t>
            </a:fld>
            <a:endParaRPr lang="en-US"/>
          </a:p>
        </p:txBody>
      </p:sp>
    </p:spTree>
    <p:extLst>
      <p:ext uri="{BB962C8B-B14F-4D97-AF65-F5344CB8AC3E}">
        <p14:creationId xmlns:p14="http://schemas.microsoft.com/office/powerpoint/2010/main" val="35419815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82F6A0-C5BF-4844-9288-8F7F8AE79D55}" type="datetimeFigureOut">
              <a:rPr lang="en-US" smtClean="0"/>
              <a:t>11/28/2022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765CA8-773C-4672-86C7-BF3D1D8903CC}" type="slidenum">
              <a:rPr lang="en-US" smtClean="0"/>
              <a:t>‹#›</a:t>
            </a:fld>
            <a:endParaRPr lang="en-US"/>
          </a:p>
        </p:txBody>
      </p:sp>
    </p:spTree>
    <p:extLst>
      <p:ext uri="{BB962C8B-B14F-4D97-AF65-F5344CB8AC3E}">
        <p14:creationId xmlns:p14="http://schemas.microsoft.com/office/powerpoint/2010/main" val="2811820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3.xml"/><Relationship Id="rId4" Type="http://schemas.openxmlformats.org/officeDocument/2006/relationships/image" Target="../media/image17.jp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4168239"/>
          </a:xfrm>
          <a:prstGeom prst="rect">
            <a:avLst/>
          </a:prstGeom>
        </p:spPr>
        <p:txBody>
          <a:bodyPr/>
          <a:lstStyle/>
          <a:p>
            <a:r>
              <a:rPr lang="en-US"/>
              <a:t>Click icon to add picture</a:t>
            </a:r>
          </a:p>
        </p:txBody>
      </p:sp>
      <p:sp>
        <p:nvSpPr>
          <p:cNvPr id="2" name="Rectangle 1"/>
          <p:cNvSpPr>
            <a:spLocks noChangeAspect="1"/>
          </p:cNvSpPr>
          <p:nvPr userDrawn="1"/>
        </p:nvSpPr>
        <p:spPr>
          <a:xfrm>
            <a:off x="0" y="4168239"/>
            <a:ext cx="12161520" cy="274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Text Placeholder 11"/>
          <p:cNvSpPr>
            <a:spLocks noGrp="1"/>
          </p:cNvSpPr>
          <p:nvPr>
            <p:ph type="body" sz="quarter" idx="11" hasCustomPrompt="1"/>
          </p:nvPr>
        </p:nvSpPr>
        <p:spPr>
          <a:xfrm>
            <a:off x="6299200" y="6324600"/>
            <a:ext cx="5486400" cy="304800"/>
          </a:xfrm>
          <a:prstGeom prst="rect">
            <a:avLst/>
          </a:prstGeom>
        </p:spPr>
        <p:txBody>
          <a:bodyPr lIns="457200" rIns="0" bIns="0" anchor="b" anchorCtr="0"/>
          <a:lstStyle>
            <a:lvl1pPr marL="0" indent="0" algn="r">
              <a:buFont typeface="Arial" panose="020B0604020202020204" pitchFamily="34" charset="0"/>
              <a:buNone/>
              <a:defRPr sz="1600">
                <a:latin typeface="+mj-lt"/>
              </a:defRPr>
            </a:lvl1pPr>
            <a:lvl2pPr>
              <a:defRPr sz="1400"/>
            </a:lvl2pPr>
            <a:lvl3pPr>
              <a:defRPr sz="1400"/>
            </a:lvl3pPr>
            <a:lvl4pPr>
              <a:defRPr sz="1400"/>
            </a:lvl4pPr>
            <a:lvl5pPr>
              <a:defRPr sz="1400"/>
            </a:lvl5pPr>
          </a:lstStyle>
          <a:p>
            <a:pPr lvl="0"/>
            <a:r>
              <a:rPr lang="en-US" dirty="0"/>
              <a:t>Add your department here</a:t>
            </a:r>
          </a:p>
        </p:txBody>
      </p:sp>
      <p:sp>
        <p:nvSpPr>
          <p:cNvPr id="15" name="Text Placeholder 11"/>
          <p:cNvSpPr>
            <a:spLocks noGrp="1"/>
          </p:cNvSpPr>
          <p:nvPr>
            <p:ph type="body" sz="quarter" idx="13" hasCustomPrompt="1"/>
          </p:nvPr>
        </p:nvSpPr>
        <p:spPr>
          <a:xfrm>
            <a:off x="6299200" y="6019800"/>
            <a:ext cx="5486400" cy="304800"/>
          </a:xfrm>
          <a:prstGeom prst="rect">
            <a:avLst/>
          </a:prstGeom>
        </p:spPr>
        <p:txBody>
          <a:bodyPr lIns="457200" rIns="0" bIns="0" anchor="b" anchorCtr="0"/>
          <a:lstStyle>
            <a:lvl1pPr marL="0" indent="0" algn="r">
              <a:buFont typeface="Arial" panose="020B0604020202020204" pitchFamily="34" charset="0"/>
              <a:buNone/>
              <a:defRPr sz="1600">
                <a:latin typeface="+mj-lt"/>
              </a:defRPr>
            </a:lvl1pPr>
            <a:lvl2pPr>
              <a:defRPr sz="1400"/>
            </a:lvl2pPr>
            <a:lvl3pPr>
              <a:defRPr sz="1400"/>
            </a:lvl3pPr>
            <a:lvl4pPr>
              <a:defRPr sz="1400"/>
            </a:lvl4pPr>
            <a:lvl5pPr>
              <a:defRPr sz="1400"/>
            </a:lvl5pPr>
          </a:lstStyle>
          <a:p>
            <a:pPr lvl="0"/>
            <a:r>
              <a:rPr lang="en-US" dirty="0"/>
              <a:t>Add your name here</a:t>
            </a:r>
          </a:p>
        </p:txBody>
      </p:sp>
      <p:sp>
        <p:nvSpPr>
          <p:cNvPr id="11" name="Text Placeholder 13"/>
          <p:cNvSpPr>
            <a:spLocks noGrp="1" noChangeAspect="1"/>
          </p:cNvSpPr>
          <p:nvPr>
            <p:ph type="body" sz="quarter" idx="12" hasCustomPrompt="1"/>
          </p:nvPr>
        </p:nvSpPr>
        <p:spPr>
          <a:xfrm>
            <a:off x="350485" y="4648200"/>
            <a:ext cx="10972800" cy="1143000"/>
          </a:xfrm>
          <a:prstGeom prst="rect">
            <a:avLst/>
          </a:prstGeom>
        </p:spPr>
        <p:txBody>
          <a:bodyPr lIns="0" tIns="0" rIns="0" bIns="0"/>
          <a:lstStyle>
            <a:lvl1pPr>
              <a:spcBef>
                <a:spcPts val="0"/>
              </a:spcBef>
              <a:defRPr sz="3200" b="0" cap="none" baseline="0">
                <a:latin typeface="+mj-lt"/>
              </a:defRPr>
            </a:lvl1pPr>
          </a:lstStyle>
          <a:p>
            <a:pPr lvl="0"/>
            <a:r>
              <a:rPr lang="en-US" dirty="0"/>
              <a:t>Title goes here</a:t>
            </a:r>
          </a:p>
          <a:p>
            <a:pPr lvl="0"/>
            <a:r>
              <a:rPr lang="en-US" dirty="0"/>
              <a:t>It can be on 2 lines – use sentence case</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4024284561"/>
      </p:ext>
    </p:extLst>
  </p:cSld>
  <p:clrMapOvr>
    <a:masterClrMapping/>
  </p:clrMapOvr>
  <p:extLst>
    <p:ext uri="{DCECCB84-F9BA-43D5-87BE-67443E8EF086}">
      <p15:sldGuideLst xmlns:p15="http://schemas.microsoft.com/office/powerpoint/2012/main">
        <p15:guide id="1" pos="21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ull Picture Background with content - A2">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12192000" cy="6103917"/>
          </a:xfrm>
          <a:prstGeom prst="rect">
            <a:avLst/>
          </a:prstGeom>
        </p:spPr>
        <p:txBody>
          <a:bodyPr/>
          <a:lstStyle/>
          <a:p>
            <a:r>
              <a:rPr lang="en-US"/>
              <a:t>Click icon to add picture</a:t>
            </a:r>
            <a:endParaRPr lang="en-US" dirty="0"/>
          </a:p>
        </p:txBody>
      </p:sp>
      <p:sp>
        <p:nvSpPr>
          <p:cNvPr id="6" name="Text Placeholder 5"/>
          <p:cNvSpPr>
            <a:spLocks noGrp="1"/>
          </p:cNvSpPr>
          <p:nvPr>
            <p:ph type="body" sz="quarter" idx="12" hasCustomPrompt="1"/>
          </p:nvPr>
        </p:nvSpPr>
        <p:spPr>
          <a:xfrm>
            <a:off x="0" y="1978025"/>
            <a:ext cx="4893733" cy="3743325"/>
          </a:xfrm>
          <a:prstGeom prst="rect">
            <a:avLst/>
          </a:prstGeom>
          <a:solidFill>
            <a:schemeClr val="bg1">
              <a:alpha val="90000"/>
            </a:schemeClr>
          </a:solidFill>
        </p:spPr>
        <p:txBody>
          <a:bodyPr lIns="320040" tIns="228600" rIns="320040" bIns="228600"/>
          <a:lstStyle>
            <a:lvl1pPr>
              <a:defRPr sz="2800" cap="none" baseline="0">
                <a:solidFill>
                  <a:schemeClr val="accent1"/>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dirty="0"/>
              <a:t>Click to edit master text styles</a:t>
            </a:r>
          </a:p>
        </p:txBody>
      </p:sp>
      <p:sp>
        <p:nvSpPr>
          <p:cNvPr id="15" name="Text Placeholder 14"/>
          <p:cNvSpPr>
            <a:spLocks noGrp="1"/>
          </p:cNvSpPr>
          <p:nvPr>
            <p:ph type="body" sz="quarter" idx="13"/>
          </p:nvPr>
        </p:nvSpPr>
        <p:spPr>
          <a:xfrm>
            <a:off x="0" y="3200400"/>
            <a:ext cx="4893733" cy="2520950"/>
          </a:xfrm>
          <a:prstGeom prst="rect">
            <a:avLst/>
          </a:prstGeom>
        </p:spPr>
        <p:txBody>
          <a:bodyPr lIns="320040" tIns="0" rIns="320040" bIns="0"/>
          <a:lstStyle>
            <a:lvl1pPr marL="182880" indent="-182880">
              <a:buFontTx/>
              <a:buBlip>
                <a:blip r:embed="rId2"/>
              </a:buBlip>
              <a:defRPr sz="2400">
                <a:solidFill>
                  <a:schemeClr val="accent5"/>
                </a:solidFill>
                <a:latin typeface="+mj-lt"/>
              </a:defRPr>
            </a:lvl1pPr>
            <a:lvl2pPr marL="457200" indent="-182880">
              <a:buFont typeface="Arial" panose="020B0604020202020204" pitchFamily="34" charset="0"/>
              <a:buChar char="•"/>
              <a:defRPr sz="2000">
                <a:solidFill>
                  <a:schemeClr val="accent5"/>
                </a:solidFill>
                <a:latin typeface="+mj-lt"/>
              </a:defRPr>
            </a:lvl2pPr>
            <a:lvl3pPr marL="640080" indent="-182880">
              <a:buFont typeface="Avenir LT Std 65 Medium" pitchFamily="34" charset="0"/>
              <a:buChar char="‐"/>
              <a:defRPr sz="1800">
                <a:solidFill>
                  <a:schemeClr val="accent5"/>
                </a:solidFill>
                <a:latin typeface="+mj-lt"/>
              </a:defRPr>
            </a:lvl3pPr>
            <a:lvl4pPr>
              <a:defRPr sz="2400">
                <a:solidFill>
                  <a:schemeClr val="bg1"/>
                </a:solidFill>
              </a:defRPr>
            </a:lvl4pPr>
            <a:lvl5pPr>
              <a:defRPr sz="2400">
                <a:solidFill>
                  <a:schemeClr val="bg1"/>
                </a:solidFill>
              </a:defRPr>
            </a:lvl5pPr>
          </a:lstStyle>
          <a:p>
            <a:pPr lvl="0"/>
            <a:r>
              <a:rPr lang="en-US"/>
              <a:t>Edit Master text styles</a:t>
            </a:r>
          </a:p>
          <a:p>
            <a:pPr lvl="1"/>
            <a:r>
              <a:rPr lang="en-US"/>
              <a:t>Second level</a:t>
            </a:r>
          </a:p>
          <a:p>
            <a:pPr lvl="2"/>
            <a:r>
              <a:rPr lang="en-US"/>
              <a:t>Third level</a:t>
            </a:r>
          </a:p>
        </p:txBody>
      </p:sp>
      <p:sp>
        <p:nvSpPr>
          <p:cNvPr id="9" name="Rectangle 8"/>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2408489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Picture Background - statistics A1">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12192000" cy="6103917"/>
          </a:xfrm>
          <a:prstGeom prst="rect">
            <a:avLst/>
          </a:prstGeom>
        </p:spPr>
        <p:txBody>
          <a:bodyPr/>
          <a:lstStyle/>
          <a:p>
            <a:r>
              <a:rPr lang="en-US"/>
              <a:t>Click icon to add picture</a:t>
            </a:r>
            <a:endParaRPr lang="en-US" dirty="0"/>
          </a:p>
        </p:txBody>
      </p:sp>
      <p:sp>
        <p:nvSpPr>
          <p:cNvPr id="6" name="Text Placeholder 5"/>
          <p:cNvSpPr>
            <a:spLocks noGrp="1"/>
          </p:cNvSpPr>
          <p:nvPr>
            <p:ph type="body" sz="quarter" idx="12" hasCustomPrompt="1"/>
          </p:nvPr>
        </p:nvSpPr>
        <p:spPr>
          <a:xfrm>
            <a:off x="-1" y="4495801"/>
            <a:ext cx="7298268" cy="1439863"/>
          </a:xfrm>
          <a:prstGeom prst="rect">
            <a:avLst/>
          </a:prstGeom>
          <a:solidFill>
            <a:schemeClr val="tx2">
              <a:alpha val="90000"/>
            </a:schemeClr>
          </a:solidFill>
        </p:spPr>
        <p:txBody>
          <a:bodyPr lIns="320040" tIns="228600" rIns="320040" bIns="228600"/>
          <a:lstStyle>
            <a:lvl1pPr>
              <a:defRPr sz="2800" cap="none" baseline="0">
                <a:solidFill>
                  <a:schemeClr val="accent4"/>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dirty="0"/>
              <a:t>Click to edit master text styles</a:t>
            </a:r>
          </a:p>
        </p:txBody>
      </p:sp>
      <p:sp>
        <p:nvSpPr>
          <p:cNvPr id="7" name="Rectangle 6"/>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Text Placeholder 14"/>
          <p:cNvSpPr>
            <a:spLocks noGrp="1"/>
          </p:cNvSpPr>
          <p:nvPr>
            <p:ph type="body" sz="quarter" idx="13"/>
          </p:nvPr>
        </p:nvSpPr>
        <p:spPr>
          <a:xfrm>
            <a:off x="1294725" y="5124758"/>
            <a:ext cx="6003543" cy="571528"/>
          </a:xfrm>
          <a:prstGeom prst="rect">
            <a:avLst/>
          </a:prstGeom>
        </p:spPr>
        <p:txBody>
          <a:bodyPr lIns="0" tIns="0" rIns="320040" bIns="0" anchor="ctr"/>
          <a:lstStyle>
            <a:lvl1pPr marL="0" indent="0">
              <a:buFont typeface="Arial" panose="020B0604020202020204" pitchFamily="34" charset="0"/>
              <a:buNone/>
              <a:defRPr sz="2400">
                <a:solidFill>
                  <a:schemeClr val="bg1"/>
                </a:solidFill>
                <a:latin typeface="+mj-lt"/>
              </a:defRPr>
            </a:lvl1pPr>
            <a:lvl2pPr marL="457200" indent="-182880">
              <a:buFont typeface="Arial" panose="020B0604020202020204" pitchFamily="34" charset="0"/>
              <a:buChar char="•"/>
              <a:defRPr sz="1800">
                <a:solidFill>
                  <a:schemeClr val="bg1"/>
                </a:solidFill>
              </a:defRPr>
            </a:lvl2pPr>
            <a:lvl3pPr marL="640080" indent="-182880">
              <a:buFont typeface="Avenir LT Std 65 Medium" pitchFamily="34" charset="0"/>
              <a:buChar char="‐"/>
              <a:defRPr sz="1600">
                <a:solidFill>
                  <a:schemeClr val="bg1"/>
                </a:solidFill>
              </a:defRPr>
            </a:lvl3pPr>
            <a:lvl4pPr>
              <a:defRPr sz="2400">
                <a:solidFill>
                  <a:schemeClr val="bg1"/>
                </a:solidFill>
              </a:defRPr>
            </a:lvl4pPr>
            <a:lvl5pPr>
              <a:defRPr sz="2400">
                <a:solidFill>
                  <a:schemeClr val="bg1"/>
                </a:solidFill>
              </a:defRPr>
            </a:lvl5pPr>
          </a:lstStyle>
          <a:p>
            <a:pPr lvl="0"/>
            <a:r>
              <a:rPr lang="en-US"/>
              <a:t>Edit Master text styles</a:t>
            </a:r>
          </a:p>
        </p:txBody>
      </p:sp>
      <p:sp>
        <p:nvSpPr>
          <p:cNvPr id="18" name="Text Placeholder 3"/>
          <p:cNvSpPr>
            <a:spLocks noGrp="1"/>
          </p:cNvSpPr>
          <p:nvPr>
            <p:ph type="body" sz="quarter" idx="14" hasCustomPrompt="1"/>
          </p:nvPr>
        </p:nvSpPr>
        <p:spPr>
          <a:xfrm>
            <a:off x="406401" y="5124759"/>
            <a:ext cx="1189567" cy="549275"/>
          </a:xfrm>
          <a:prstGeom prst="rect">
            <a:avLst/>
          </a:prstGeom>
        </p:spPr>
        <p:txBody>
          <a:bodyPr lIns="0" tIns="0" rIns="0" bIns="0" anchor="ctr"/>
          <a:lstStyle>
            <a:lvl1pPr>
              <a:defRPr sz="4000">
                <a:solidFill>
                  <a:schemeClr val="accent2"/>
                </a:solidFill>
                <a:latin typeface="+mj-lt"/>
              </a:defRPr>
            </a:lvl1pPr>
          </a:lstStyle>
          <a:p>
            <a:pPr lvl="0"/>
            <a:r>
              <a:rPr lang="en-US" dirty="0"/>
              <a:t>##</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7413644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Picture Background - statistics A2">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12192000" cy="6103917"/>
          </a:xfrm>
          <a:prstGeom prst="rect">
            <a:avLst/>
          </a:prstGeom>
        </p:spPr>
        <p:txBody>
          <a:bodyPr/>
          <a:lstStyle/>
          <a:p>
            <a:r>
              <a:rPr lang="en-US"/>
              <a:t>Click icon to add picture</a:t>
            </a:r>
            <a:endParaRPr lang="en-US" dirty="0"/>
          </a:p>
        </p:txBody>
      </p:sp>
      <p:sp>
        <p:nvSpPr>
          <p:cNvPr id="6" name="Text Placeholder 5"/>
          <p:cNvSpPr>
            <a:spLocks noGrp="1"/>
          </p:cNvSpPr>
          <p:nvPr>
            <p:ph type="body" sz="quarter" idx="12" hasCustomPrompt="1"/>
          </p:nvPr>
        </p:nvSpPr>
        <p:spPr>
          <a:xfrm>
            <a:off x="1" y="4495800"/>
            <a:ext cx="7298268" cy="1439862"/>
          </a:xfrm>
          <a:prstGeom prst="rect">
            <a:avLst/>
          </a:prstGeom>
          <a:solidFill>
            <a:schemeClr val="bg2">
              <a:alpha val="90000"/>
            </a:schemeClr>
          </a:solidFill>
        </p:spPr>
        <p:txBody>
          <a:bodyPr lIns="320040" tIns="228600" rIns="320040" bIns="228600"/>
          <a:lstStyle>
            <a:lvl1pPr>
              <a:defRPr sz="2800" cap="none" baseline="0">
                <a:solidFill>
                  <a:schemeClr val="accent1"/>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dirty="0"/>
              <a:t>Click to edit master text styles</a:t>
            </a:r>
          </a:p>
        </p:txBody>
      </p:sp>
      <p:sp>
        <p:nvSpPr>
          <p:cNvPr id="15" name="Text Placeholder 14"/>
          <p:cNvSpPr>
            <a:spLocks noGrp="1"/>
          </p:cNvSpPr>
          <p:nvPr>
            <p:ph type="body" sz="quarter" idx="13"/>
          </p:nvPr>
        </p:nvSpPr>
        <p:spPr>
          <a:xfrm>
            <a:off x="1294725" y="5124758"/>
            <a:ext cx="6003543" cy="571528"/>
          </a:xfrm>
          <a:prstGeom prst="rect">
            <a:avLst/>
          </a:prstGeom>
        </p:spPr>
        <p:txBody>
          <a:bodyPr lIns="0" tIns="0" rIns="320040" bIns="0" anchor="ctr"/>
          <a:lstStyle>
            <a:lvl1pPr marL="0" indent="0">
              <a:buFont typeface="Arial" panose="020B0604020202020204" pitchFamily="34" charset="0"/>
              <a:buNone/>
              <a:defRPr sz="2400">
                <a:solidFill>
                  <a:schemeClr val="accent5"/>
                </a:solidFill>
                <a:latin typeface="+mj-lt"/>
              </a:defRPr>
            </a:lvl1pPr>
            <a:lvl2pPr marL="457200" indent="-182880">
              <a:buFont typeface="Arial" panose="020B0604020202020204" pitchFamily="34" charset="0"/>
              <a:buChar char="•"/>
              <a:defRPr sz="1800">
                <a:solidFill>
                  <a:schemeClr val="bg1"/>
                </a:solidFill>
              </a:defRPr>
            </a:lvl2pPr>
            <a:lvl3pPr marL="640080" indent="-182880">
              <a:buFont typeface="Avenir LT Std 65 Medium" pitchFamily="34" charset="0"/>
              <a:buChar char="‐"/>
              <a:defRPr sz="1600">
                <a:solidFill>
                  <a:schemeClr val="bg1"/>
                </a:solidFill>
              </a:defRPr>
            </a:lvl3pPr>
            <a:lvl4pPr>
              <a:defRPr sz="2400">
                <a:solidFill>
                  <a:schemeClr val="bg1"/>
                </a:solidFill>
              </a:defRPr>
            </a:lvl4pPr>
            <a:lvl5pPr>
              <a:defRPr sz="2400">
                <a:solidFill>
                  <a:schemeClr val="bg1"/>
                </a:solidFill>
              </a:defRPr>
            </a:lvl5pPr>
          </a:lstStyle>
          <a:p>
            <a:pPr lvl="0"/>
            <a:r>
              <a:rPr lang="en-US"/>
              <a:t>Edit Master text styles</a:t>
            </a:r>
          </a:p>
        </p:txBody>
      </p:sp>
      <p:sp>
        <p:nvSpPr>
          <p:cNvPr id="4" name="Text Placeholder 3"/>
          <p:cNvSpPr>
            <a:spLocks noGrp="1"/>
          </p:cNvSpPr>
          <p:nvPr>
            <p:ph type="body" sz="quarter" idx="14" hasCustomPrompt="1"/>
          </p:nvPr>
        </p:nvSpPr>
        <p:spPr>
          <a:xfrm>
            <a:off x="406401" y="5124759"/>
            <a:ext cx="1189567" cy="549275"/>
          </a:xfrm>
          <a:prstGeom prst="rect">
            <a:avLst/>
          </a:prstGeom>
        </p:spPr>
        <p:txBody>
          <a:bodyPr lIns="0" tIns="0" rIns="0" bIns="0" anchor="ctr"/>
          <a:lstStyle>
            <a:lvl1pPr>
              <a:defRPr sz="4000">
                <a:solidFill>
                  <a:schemeClr val="accent2"/>
                </a:solidFill>
                <a:latin typeface="+mj-lt"/>
              </a:defRPr>
            </a:lvl1pPr>
          </a:lstStyle>
          <a:p>
            <a:pPr lvl="0"/>
            <a:r>
              <a:rPr lang="en-US" dirty="0"/>
              <a:t>##</a:t>
            </a:r>
          </a:p>
        </p:txBody>
      </p:sp>
      <p:sp>
        <p:nvSpPr>
          <p:cNvPr id="7" name="Rectangle 6"/>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5156411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 Points - A">
    <p:spTree>
      <p:nvGrpSpPr>
        <p:cNvPr id="1" name=""/>
        <p:cNvGrpSpPr/>
        <p:nvPr/>
      </p:nvGrpSpPr>
      <p:grpSpPr>
        <a:xfrm>
          <a:off x="0" y="0"/>
          <a:ext cx="0" cy="0"/>
          <a:chOff x="0" y="0"/>
          <a:chExt cx="0" cy="0"/>
        </a:xfrm>
      </p:grpSpPr>
      <p:sp>
        <p:nvSpPr>
          <p:cNvPr id="2" name="Rectangle 1"/>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dirty="0"/>
              <a:t>Bullet heading – sentence case</a:t>
            </a:r>
          </a:p>
        </p:txBody>
      </p:sp>
      <p:sp>
        <p:nvSpPr>
          <p:cNvPr id="12" name="Text Placeholder 11"/>
          <p:cNvSpPr>
            <a:spLocks noGrp="1"/>
          </p:cNvSpPr>
          <p:nvPr>
            <p:ph type="body" sz="quarter" idx="10" hasCustomPrompt="1"/>
          </p:nvPr>
        </p:nvSpPr>
        <p:spPr>
          <a:xfrm>
            <a:off x="874184" y="1978025"/>
            <a:ext cx="10498667" cy="3976688"/>
          </a:xfrm>
          <a:prstGeom prst="rect">
            <a:avLst/>
          </a:prstGeom>
        </p:spPr>
        <p:txBody>
          <a:bodyPr lIns="0" tIns="0" rIns="0" bIns="0"/>
          <a:lstStyle>
            <a:lvl1pPr marL="182880" indent="-182880">
              <a:buFont typeface="Arial" panose="020B0604020202020204" pitchFamily="34" charset="0"/>
              <a:buChar char="•"/>
              <a:defRPr sz="2800">
                <a:solidFill>
                  <a:schemeClr val="tx1"/>
                </a:solidFill>
                <a:latin typeface="+mj-lt"/>
              </a:defRPr>
            </a:lvl1pPr>
            <a:lvl2pPr marL="640080" indent="-228600">
              <a:buFont typeface="Calibri" panose="020F0502020204030204" pitchFamily="34" charset="0"/>
              <a:buChar char="-"/>
              <a:defRPr sz="2400">
                <a:latin typeface="+mj-lt"/>
              </a:defRPr>
            </a:lvl2pPr>
            <a:lvl3pPr marL="914400" indent="-228600">
              <a:buFont typeface="Arial" panose="020B0604020202020204" pitchFamily="34" charset="0"/>
              <a:buChar char="•"/>
              <a:defRPr sz="2000">
                <a:latin typeface="+mj-lt"/>
              </a:defRPr>
            </a:lvl3pPr>
            <a:lvl4pPr marL="1188720" indent="-228600">
              <a:buFont typeface="Calibri" panose="020F0502020204030204" pitchFamily="34" charset="0"/>
              <a:buChar char="-"/>
              <a:defRPr sz="1800">
                <a:latin typeface="+mj-lt"/>
              </a:defRPr>
            </a:lvl4pPr>
            <a:lvl5pPr marL="1463040" indent="-228600">
              <a:buFont typeface="Arial" panose="020B0604020202020204" pitchFamily="34" charset="0"/>
              <a:buChar char="•"/>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2432754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llet Points with graphics - A">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dirty="0"/>
              <a:t>Bullet heading – sentence case</a:t>
            </a:r>
          </a:p>
        </p:txBody>
      </p:sp>
      <p:sp>
        <p:nvSpPr>
          <p:cNvPr id="12" name="Text Placeholder 11"/>
          <p:cNvSpPr>
            <a:spLocks noGrp="1"/>
          </p:cNvSpPr>
          <p:nvPr>
            <p:ph type="body" sz="quarter" idx="10"/>
          </p:nvPr>
        </p:nvSpPr>
        <p:spPr>
          <a:xfrm>
            <a:off x="874184" y="1978025"/>
            <a:ext cx="4612216" cy="3976688"/>
          </a:xfrm>
          <a:prstGeom prst="rect">
            <a:avLst/>
          </a:prstGeom>
        </p:spPr>
        <p:txBody>
          <a:bodyPr lIns="0" tIns="0" rIns="0" bIns="0"/>
          <a:lstStyle>
            <a:lvl1pPr marL="182880" indent="-182880">
              <a:spcBef>
                <a:spcPts val="1800"/>
              </a:spcBef>
              <a:buFont typeface="Arial" panose="020B0604020202020204" pitchFamily="34" charset="0"/>
              <a:buChar char="•"/>
              <a:defRPr sz="2800">
                <a:solidFill>
                  <a:schemeClr val="tx1"/>
                </a:solidFill>
                <a:latin typeface="+mj-lt"/>
              </a:defRPr>
            </a:lvl1pPr>
            <a:lvl2pPr marL="640080" indent="-228600">
              <a:buFont typeface="Avenir LT Std 65 Medium" pitchFamily="34" charset="0"/>
              <a:buChar char="‐"/>
              <a:defRPr sz="2400">
                <a:latin typeface="+mj-lt"/>
              </a:defRPr>
            </a:lvl2pPr>
            <a:lvl3pPr marL="914400" indent="-228600">
              <a:buFont typeface="Arial" panose="020B0604020202020204" pitchFamily="34" charset="0"/>
              <a:buChar char="•"/>
              <a:defRPr sz="2000">
                <a:latin typeface="+mj-lt"/>
              </a:defRPr>
            </a:lvl3pPr>
            <a:lvl4pPr marL="1188720" indent="-228600">
              <a:buFont typeface="Avenir LT Std 65 Medium" pitchFamily="34" charset="0"/>
              <a:buChar char="‐"/>
              <a:defRPr sz="1800">
                <a:latin typeface="+mj-lt"/>
              </a:defRPr>
            </a:lvl4pPr>
            <a:lvl5pPr marL="1463040" indent="-228600">
              <a:buFont typeface="Arial" panose="020B0604020202020204" pitchFamily="34" charset="0"/>
              <a:buChar char="•"/>
              <a:defRPr sz="16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noChangeAspect="1"/>
          </p:cNvSpPr>
          <p:nvPr>
            <p:ph sz="quarter" idx="11"/>
          </p:nvPr>
        </p:nvSpPr>
        <p:spPr>
          <a:xfrm>
            <a:off x="5892800" y="1981200"/>
            <a:ext cx="5486400" cy="3962400"/>
          </a:xfrm>
          <a:prstGeom prst="rect">
            <a:avLst/>
          </a:prstGeom>
        </p:spPr>
        <p:txBody>
          <a:bodyPr/>
          <a:lstStyle/>
          <a:p>
            <a:pPr lvl="0"/>
            <a:r>
              <a:rPr lang="en-US"/>
              <a:t>Edit Master text styles</a:t>
            </a:r>
          </a:p>
        </p:txBody>
      </p:sp>
      <p:sp>
        <p:nvSpPr>
          <p:cNvPr id="6" name="Rectangle 5"/>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13862746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t/smart art - A">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3"/>
            <a:ext cx="10966451" cy="572029"/>
          </a:xfrm>
          <a:prstGeom prst="rect">
            <a:avLst/>
          </a:prstGeom>
        </p:spPr>
        <p:txBody>
          <a:bodyPr lIns="0" tIns="0" rIns="0" bIns="0"/>
          <a:lstStyle>
            <a:lvl1pPr marL="320040" indent="-320040" algn="l">
              <a:buSzPct val="110000"/>
              <a:buFontTx/>
              <a:buBlip>
                <a:blip r:embed="rId2"/>
              </a:buBlip>
              <a:defRPr sz="3200" b="1" cap="none" baseline="0"/>
            </a:lvl1pPr>
          </a:lstStyle>
          <a:p>
            <a:r>
              <a:rPr lang="en-US" dirty="0"/>
              <a:t>1 line chart/smart art heading – sentence case</a:t>
            </a:r>
          </a:p>
        </p:txBody>
      </p:sp>
      <p:sp>
        <p:nvSpPr>
          <p:cNvPr id="8" name="Text Placeholder 12"/>
          <p:cNvSpPr>
            <a:spLocks noGrp="1"/>
          </p:cNvSpPr>
          <p:nvPr>
            <p:ph type="body" sz="quarter" idx="11" hasCustomPrompt="1"/>
          </p:nvPr>
        </p:nvSpPr>
        <p:spPr>
          <a:xfrm>
            <a:off x="874185" y="5169561"/>
            <a:ext cx="10498667" cy="736600"/>
          </a:xfrm>
          <a:prstGeom prst="rect">
            <a:avLst/>
          </a:prstGeom>
        </p:spPr>
        <p:txBody>
          <a:bodyPr lIns="0" tIns="0" rIns="0" bIns="0"/>
          <a:lstStyle>
            <a:lvl1pPr>
              <a:defRPr sz="1800" baseline="0">
                <a:solidFill>
                  <a:srgbClr val="333F48"/>
                </a:solidFill>
                <a:latin typeface="+mj-lt"/>
              </a:defRPr>
            </a:lvl1pPr>
          </a:lstStyle>
          <a:p>
            <a:pPr lvl="0"/>
            <a:r>
              <a:rPr lang="en-US" dirty="0"/>
              <a:t>Brief description: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Curabitur</a:t>
            </a:r>
            <a:r>
              <a:rPr lang="en-US" dirty="0"/>
              <a:t> </a:t>
            </a:r>
            <a:r>
              <a:rPr lang="en-US" dirty="0" err="1"/>
              <a:t>mattis</a:t>
            </a:r>
            <a:r>
              <a:rPr lang="en-US" dirty="0"/>
              <a:t> </a:t>
            </a:r>
            <a:r>
              <a:rPr lang="en-US" dirty="0" err="1"/>
              <a:t>sed</a:t>
            </a:r>
            <a:r>
              <a:rPr lang="en-US" dirty="0"/>
              <a:t> </a:t>
            </a:r>
            <a:r>
              <a:rPr lang="en-US" dirty="0" err="1"/>
              <a:t>eros</a:t>
            </a:r>
            <a:r>
              <a:rPr lang="en-US" dirty="0"/>
              <a:t> vitae </a:t>
            </a:r>
            <a:r>
              <a:rPr lang="en-US" dirty="0" err="1"/>
              <a:t>porttitor</a:t>
            </a:r>
            <a:r>
              <a:rPr lang="en-US" dirty="0"/>
              <a:t>. Nam </a:t>
            </a:r>
            <a:r>
              <a:rPr lang="en-US" dirty="0" err="1"/>
              <a:t>imperdiet</a:t>
            </a:r>
            <a:r>
              <a:rPr lang="en-US" dirty="0"/>
              <a:t> at </a:t>
            </a:r>
            <a:r>
              <a:rPr lang="en-US" dirty="0" err="1"/>
              <a:t>turpis</a:t>
            </a:r>
            <a:r>
              <a:rPr lang="en-US" dirty="0"/>
              <a:t> </a:t>
            </a:r>
            <a:r>
              <a:rPr lang="en-US" dirty="0" err="1"/>
              <a:t>vehicula</a:t>
            </a:r>
            <a:r>
              <a:rPr lang="en-US" dirty="0"/>
              <a:t> </a:t>
            </a:r>
            <a:r>
              <a:rPr lang="en-US" dirty="0" err="1"/>
              <a:t>tempor</a:t>
            </a:r>
            <a:r>
              <a:rPr lang="en-US" dirty="0"/>
              <a:t>. </a:t>
            </a:r>
            <a:r>
              <a:rPr lang="en-US" dirty="0" err="1"/>
              <a:t>Sed</a:t>
            </a:r>
            <a:r>
              <a:rPr lang="en-US" dirty="0"/>
              <a:t> a </a:t>
            </a:r>
            <a:r>
              <a:rPr lang="en-US" dirty="0" err="1"/>
              <a:t>cursus</a:t>
            </a:r>
            <a:r>
              <a:rPr lang="en-US" dirty="0"/>
              <a:t> magna, </a:t>
            </a:r>
            <a:r>
              <a:rPr lang="en-US" dirty="0" err="1"/>
              <a:t>vel</a:t>
            </a:r>
            <a:r>
              <a:rPr lang="en-US" dirty="0"/>
              <a:t> </a:t>
            </a:r>
            <a:r>
              <a:rPr lang="en-US" dirty="0" err="1"/>
              <a:t>sagittis</a:t>
            </a:r>
            <a:r>
              <a:rPr lang="en-US" dirty="0"/>
              <a:t> </a:t>
            </a:r>
            <a:r>
              <a:rPr lang="en-US" dirty="0" err="1"/>
              <a:t>urna</a:t>
            </a:r>
            <a:r>
              <a:rPr lang="en-US" dirty="0"/>
              <a:t>. </a:t>
            </a:r>
            <a:r>
              <a:rPr lang="en-US" dirty="0" err="1"/>
              <a:t>Proin</a:t>
            </a:r>
            <a:r>
              <a:rPr lang="en-US" dirty="0"/>
              <a:t> </a:t>
            </a:r>
            <a:r>
              <a:rPr lang="en-US" dirty="0" err="1"/>
              <a:t>vestibulum</a:t>
            </a:r>
            <a:r>
              <a:rPr lang="en-US" dirty="0"/>
              <a:t> </a:t>
            </a:r>
            <a:r>
              <a:rPr lang="en-US" dirty="0" err="1"/>
              <a:t>risus</a:t>
            </a:r>
            <a:r>
              <a:rPr lang="en-US" dirty="0"/>
              <a:t>. </a:t>
            </a:r>
          </a:p>
        </p:txBody>
      </p:sp>
      <p:sp>
        <p:nvSpPr>
          <p:cNvPr id="11" name="Content Placeholder 10"/>
          <p:cNvSpPr>
            <a:spLocks noGrp="1"/>
          </p:cNvSpPr>
          <p:nvPr>
            <p:ph sz="quarter" idx="12"/>
          </p:nvPr>
        </p:nvSpPr>
        <p:spPr>
          <a:xfrm>
            <a:off x="874184" y="1350629"/>
            <a:ext cx="10498667" cy="3556932"/>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6" name="Rectangle 5"/>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9257288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B9743-2366-1960-F438-6959C30E8600}"/>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86DD044D-DD04-47B2-1037-52C0FC4F0E35}"/>
              </a:ext>
            </a:extLst>
          </p:cNvPr>
          <p:cNvSpPr>
            <a:spLocks noGrp="1"/>
          </p:cNvSpPr>
          <p:nvPr>
            <p:ph type="body"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ics 2 column - A">
    <p:spTree>
      <p:nvGrpSpPr>
        <p:cNvPr id="1" name=""/>
        <p:cNvGrpSpPr/>
        <p:nvPr/>
      </p:nvGrpSpPr>
      <p:grpSpPr>
        <a:xfrm>
          <a:off x="0" y="0"/>
          <a:ext cx="0" cy="0"/>
          <a:chOff x="0" y="0"/>
          <a:chExt cx="0" cy="0"/>
        </a:xfrm>
      </p:grpSpPr>
      <p:sp>
        <p:nvSpPr>
          <p:cNvPr id="9" name="Content Placeholder 10"/>
          <p:cNvSpPr>
            <a:spLocks noGrp="1"/>
          </p:cNvSpPr>
          <p:nvPr>
            <p:ph sz="quarter" idx="13"/>
          </p:nvPr>
        </p:nvSpPr>
        <p:spPr>
          <a:xfrm>
            <a:off x="6158125" y="1733956"/>
            <a:ext cx="6033875" cy="2966177"/>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11" name="Content Placeholder 10"/>
          <p:cNvSpPr>
            <a:spLocks noGrp="1"/>
          </p:cNvSpPr>
          <p:nvPr>
            <p:ph sz="quarter" idx="12"/>
          </p:nvPr>
        </p:nvSpPr>
        <p:spPr>
          <a:xfrm>
            <a:off x="0" y="1733956"/>
            <a:ext cx="6033875" cy="2966177"/>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7" name="Title 6"/>
          <p:cNvSpPr>
            <a:spLocks noGrp="1"/>
          </p:cNvSpPr>
          <p:nvPr>
            <p:ph type="title" hasCustomPrompt="1"/>
          </p:nvPr>
        </p:nvSpPr>
        <p:spPr>
          <a:xfrm>
            <a:off x="406400" y="585132"/>
            <a:ext cx="10966451" cy="999620"/>
          </a:xfrm>
          <a:prstGeom prst="rect">
            <a:avLst/>
          </a:prstGeom>
        </p:spPr>
        <p:txBody>
          <a:bodyPr lIns="0" tIns="0" rIns="0" bIns="0"/>
          <a:lstStyle>
            <a:lvl1pPr marL="320040" indent="-320040" algn="l">
              <a:buSzPct val="110000"/>
              <a:buFontTx/>
              <a:buBlip>
                <a:blip r:embed="rId2"/>
              </a:buBlip>
              <a:defRPr sz="3200" b="1" cap="none" baseline="0"/>
            </a:lvl1pPr>
          </a:lstStyle>
          <a:p>
            <a:r>
              <a:rPr lang="en-US" dirty="0"/>
              <a:t>2 line chart/smart art heading goes here – sentence case</a:t>
            </a:r>
          </a:p>
        </p:txBody>
      </p:sp>
      <p:sp>
        <p:nvSpPr>
          <p:cNvPr id="8" name="Text Placeholder 12"/>
          <p:cNvSpPr>
            <a:spLocks noGrp="1"/>
          </p:cNvSpPr>
          <p:nvPr>
            <p:ph type="body" sz="quarter" idx="11" hasCustomPrompt="1"/>
          </p:nvPr>
        </p:nvSpPr>
        <p:spPr>
          <a:xfrm>
            <a:off x="406401" y="4775847"/>
            <a:ext cx="5355679" cy="1178866"/>
          </a:xfrm>
          <a:prstGeom prst="rect">
            <a:avLst/>
          </a:prstGeom>
        </p:spPr>
        <p:txBody>
          <a:bodyPr lIns="0" tIns="0" rIns="0" bIns="0" anchor="ctr"/>
          <a:lstStyle>
            <a:lvl1pPr>
              <a:defRPr sz="1800" b="0" baseline="0">
                <a:solidFill>
                  <a:srgbClr val="333F48"/>
                </a:solidFill>
                <a:latin typeface="+mj-lt"/>
              </a:defRPr>
            </a:lvl1pPr>
          </a:lstStyle>
          <a:p>
            <a:pPr lvl="0"/>
            <a:r>
              <a:rPr lang="en-US" dirty="0"/>
              <a:t>Brief description: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Curabitur</a:t>
            </a:r>
            <a:r>
              <a:rPr lang="en-US" dirty="0"/>
              <a:t> </a:t>
            </a:r>
            <a:r>
              <a:rPr lang="en-US" dirty="0" err="1"/>
              <a:t>mattis</a:t>
            </a:r>
            <a:r>
              <a:rPr lang="en-US" dirty="0"/>
              <a:t> </a:t>
            </a:r>
            <a:r>
              <a:rPr lang="en-US" dirty="0" err="1"/>
              <a:t>sed</a:t>
            </a:r>
            <a:r>
              <a:rPr lang="en-US" dirty="0"/>
              <a:t> </a:t>
            </a:r>
            <a:r>
              <a:rPr lang="en-US" dirty="0" err="1"/>
              <a:t>eros</a:t>
            </a:r>
            <a:r>
              <a:rPr lang="en-US" dirty="0"/>
              <a:t> vitae </a:t>
            </a:r>
            <a:r>
              <a:rPr lang="en-US" dirty="0" err="1"/>
              <a:t>porttitor</a:t>
            </a:r>
            <a:r>
              <a:rPr lang="en-US" dirty="0"/>
              <a:t>. Nam </a:t>
            </a:r>
            <a:r>
              <a:rPr lang="en-US" dirty="0" err="1"/>
              <a:t>imperdiet</a:t>
            </a:r>
            <a:r>
              <a:rPr lang="en-US" dirty="0"/>
              <a:t> at </a:t>
            </a:r>
            <a:r>
              <a:rPr lang="en-US" dirty="0" err="1"/>
              <a:t>turpis</a:t>
            </a:r>
            <a:r>
              <a:rPr lang="en-US" dirty="0"/>
              <a:t> </a:t>
            </a:r>
            <a:r>
              <a:rPr lang="en-US" dirty="0" err="1"/>
              <a:t>vehicula</a:t>
            </a:r>
            <a:r>
              <a:rPr lang="en-US" dirty="0"/>
              <a:t> </a:t>
            </a:r>
            <a:r>
              <a:rPr lang="en-US" dirty="0" err="1"/>
              <a:t>tempor</a:t>
            </a:r>
            <a:r>
              <a:rPr lang="en-US" dirty="0"/>
              <a:t>. </a:t>
            </a:r>
          </a:p>
        </p:txBody>
      </p:sp>
      <p:sp>
        <p:nvSpPr>
          <p:cNvPr id="15" name="Text Placeholder 12"/>
          <p:cNvSpPr>
            <a:spLocks noGrp="1"/>
          </p:cNvSpPr>
          <p:nvPr>
            <p:ph type="body" sz="quarter" idx="14" hasCustomPrompt="1"/>
          </p:nvPr>
        </p:nvSpPr>
        <p:spPr>
          <a:xfrm>
            <a:off x="6410509" y="4775847"/>
            <a:ext cx="5355679" cy="1178866"/>
          </a:xfrm>
          <a:prstGeom prst="rect">
            <a:avLst/>
          </a:prstGeom>
        </p:spPr>
        <p:txBody>
          <a:bodyPr lIns="0" tIns="0" rIns="0" bIns="0" anchor="ctr"/>
          <a:lstStyle>
            <a:lvl1pPr>
              <a:defRPr sz="1800" b="0" baseline="0">
                <a:solidFill>
                  <a:srgbClr val="333F48"/>
                </a:solidFill>
                <a:latin typeface="+mj-lt"/>
              </a:defRPr>
            </a:lvl1pPr>
          </a:lstStyle>
          <a:p>
            <a:pPr lvl="0"/>
            <a:r>
              <a:rPr lang="en-US" dirty="0"/>
              <a:t>Brief description: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Curabitur</a:t>
            </a:r>
            <a:r>
              <a:rPr lang="en-US" dirty="0"/>
              <a:t> </a:t>
            </a:r>
            <a:r>
              <a:rPr lang="en-US" dirty="0" err="1"/>
              <a:t>mattis</a:t>
            </a:r>
            <a:r>
              <a:rPr lang="en-US" dirty="0"/>
              <a:t> </a:t>
            </a:r>
            <a:r>
              <a:rPr lang="en-US" dirty="0" err="1"/>
              <a:t>sed</a:t>
            </a:r>
            <a:r>
              <a:rPr lang="en-US" dirty="0"/>
              <a:t> </a:t>
            </a:r>
            <a:r>
              <a:rPr lang="en-US" dirty="0" err="1"/>
              <a:t>eros</a:t>
            </a:r>
            <a:r>
              <a:rPr lang="en-US" dirty="0"/>
              <a:t> vitae </a:t>
            </a:r>
            <a:r>
              <a:rPr lang="en-US" dirty="0" err="1"/>
              <a:t>porttitor</a:t>
            </a:r>
            <a:r>
              <a:rPr lang="en-US" dirty="0"/>
              <a:t>. Nam </a:t>
            </a:r>
            <a:r>
              <a:rPr lang="en-US" dirty="0" err="1"/>
              <a:t>imperdiet</a:t>
            </a:r>
            <a:r>
              <a:rPr lang="en-US" dirty="0"/>
              <a:t> at </a:t>
            </a:r>
            <a:r>
              <a:rPr lang="en-US" dirty="0" err="1"/>
              <a:t>turpis</a:t>
            </a:r>
            <a:r>
              <a:rPr lang="en-US" dirty="0"/>
              <a:t> </a:t>
            </a:r>
            <a:r>
              <a:rPr lang="en-US" dirty="0" err="1"/>
              <a:t>vehicula</a:t>
            </a:r>
            <a:r>
              <a:rPr lang="en-US" dirty="0"/>
              <a:t> </a:t>
            </a:r>
            <a:r>
              <a:rPr lang="en-US" dirty="0" err="1"/>
              <a:t>tempor</a:t>
            </a:r>
            <a:r>
              <a:rPr lang="en-US" dirty="0"/>
              <a:t>. </a:t>
            </a:r>
          </a:p>
        </p:txBody>
      </p:sp>
      <p:sp>
        <p:nvSpPr>
          <p:cNvPr id="10" name="Rectangle 9"/>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75443494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Half Picture Background - A">
    <p:bg>
      <p:bgPr>
        <a:solidFill>
          <a:schemeClr val="tx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5486400" y="0"/>
            <a:ext cx="6705600" cy="6858000"/>
          </a:xfrm>
          <a:prstGeom prst="rect">
            <a:avLst/>
          </a:prstGeom>
        </p:spPr>
        <p:txBody>
          <a:bodyPr/>
          <a:lstStyle>
            <a:lvl1pPr>
              <a:defRPr>
                <a:latin typeface="+mj-lt"/>
              </a:defRPr>
            </a:lvl1pPr>
          </a:lstStyle>
          <a:p>
            <a:r>
              <a:rPr lang="en-US"/>
              <a:t>Click icon to add picture</a:t>
            </a:r>
            <a:endParaRPr lang="en-US" dirty="0"/>
          </a:p>
        </p:txBody>
      </p:sp>
      <p:sp>
        <p:nvSpPr>
          <p:cNvPr id="6" name="Text Placeholder 5"/>
          <p:cNvSpPr>
            <a:spLocks noGrp="1"/>
          </p:cNvSpPr>
          <p:nvPr>
            <p:ph type="body" sz="quarter" idx="12" hasCustomPrompt="1"/>
          </p:nvPr>
        </p:nvSpPr>
        <p:spPr>
          <a:xfrm>
            <a:off x="0" y="1139825"/>
            <a:ext cx="5486400" cy="4803776"/>
          </a:xfrm>
          <a:prstGeom prst="rect">
            <a:avLst/>
          </a:prstGeom>
          <a:noFill/>
        </p:spPr>
        <p:txBody>
          <a:bodyPr lIns="320040" tIns="228600" rIns="320040" bIns="228600"/>
          <a:lstStyle>
            <a:lvl1pPr>
              <a:defRPr sz="2800" cap="none" baseline="0">
                <a:solidFill>
                  <a:schemeClr val="accent4"/>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dirty="0"/>
              <a:t>Click to edit master text styles</a:t>
            </a:r>
          </a:p>
        </p:txBody>
      </p:sp>
      <p:sp>
        <p:nvSpPr>
          <p:cNvPr id="15" name="Text Placeholder 14"/>
          <p:cNvSpPr>
            <a:spLocks noGrp="1"/>
          </p:cNvSpPr>
          <p:nvPr>
            <p:ph type="body" sz="quarter" idx="13"/>
          </p:nvPr>
        </p:nvSpPr>
        <p:spPr>
          <a:xfrm>
            <a:off x="0" y="2590800"/>
            <a:ext cx="4893733" cy="2292350"/>
          </a:xfrm>
          <a:prstGeom prst="rect">
            <a:avLst/>
          </a:prstGeom>
        </p:spPr>
        <p:txBody>
          <a:bodyPr lIns="320040" tIns="0" rIns="320040" bIns="0"/>
          <a:lstStyle>
            <a:lvl1pPr marL="182880" indent="-182880">
              <a:buFontTx/>
              <a:buBlip>
                <a:blip r:embed="rId2"/>
              </a:buBlip>
              <a:defRPr sz="2400">
                <a:solidFill>
                  <a:schemeClr val="bg1"/>
                </a:solidFill>
                <a:latin typeface="+mj-lt"/>
              </a:defRPr>
            </a:lvl1pPr>
            <a:lvl2pPr marL="457200" indent="-182880">
              <a:buFont typeface="Arial" panose="020B0604020202020204" pitchFamily="34" charset="0"/>
              <a:buChar char="•"/>
              <a:defRPr sz="2000">
                <a:solidFill>
                  <a:schemeClr val="bg1"/>
                </a:solidFill>
                <a:latin typeface="+mj-lt"/>
              </a:defRPr>
            </a:lvl2pPr>
            <a:lvl3pPr marL="640080" indent="-182880">
              <a:buFont typeface="Avenir LT Std 65 Medium" pitchFamily="34" charset="0"/>
              <a:buChar char="‐"/>
              <a:defRPr sz="1800">
                <a:solidFill>
                  <a:schemeClr val="bg1"/>
                </a:solidFill>
                <a:latin typeface="+mj-lt"/>
              </a:defRPr>
            </a:lvl3pPr>
            <a:lvl4pPr>
              <a:defRPr sz="2400">
                <a:solidFill>
                  <a:schemeClr val="bg1"/>
                </a:solidFill>
              </a:defRPr>
            </a:lvl4pPr>
            <a:lvl5pPr>
              <a:defRPr sz="2400">
                <a:solidFill>
                  <a:schemeClr val="bg1"/>
                </a:solidFill>
              </a:defRPr>
            </a:lvl5pPr>
          </a:lstStyle>
          <a:p>
            <a:pPr lvl="0"/>
            <a:r>
              <a:rPr lang="en-US"/>
              <a:t>Edit Master text styles</a:t>
            </a:r>
          </a:p>
          <a:p>
            <a:pPr lvl="1"/>
            <a:r>
              <a:rPr lang="en-US"/>
              <a:t>Second level</a:t>
            </a:r>
          </a:p>
          <a:p>
            <a:pPr lvl="2"/>
            <a:r>
              <a:rPr lang="en-US"/>
              <a:t>Third level</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27736549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4168239"/>
          </a:xfrm>
          <a:prstGeom prst="rect">
            <a:avLst/>
          </a:prstGeom>
        </p:spPr>
        <p:txBody>
          <a:bodyPr/>
          <a:lstStyle/>
          <a:p>
            <a:r>
              <a:rPr lang="en-US"/>
              <a:t>Click icon to add picture</a:t>
            </a:r>
          </a:p>
        </p:txBody>
      </p:sp>
      <p:sp>
        <p:nvSpPr>
          <p:cNvPr id="2" name="Rectangle 1"/>
          <p:cNvSpPr>
            <a:spLocks noChangeAspect="1"/>
          </p:cNvSpPr>
          <p:nvPr userDrawn="1"/>
        </p:nvSpPr>
        <p:spPr>
          <a:xfrm>
            <a:off x="0" y="4168239"/>
            <a:ext cx="12161520" cy="274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Text Placeholder 11"/>
          <p:cNvSpPr>
            <a:spLocks noGrp="1"/>
          </p:cNvSpPr>
          <p:nvPr>
            <p:ph type="body" sz="quarter" idx="11" hasCustomPrompt="1"/>
          </p:nvPr>
        </p:nvSpPr>
        <p:spPr>
          <a:xfrm>
            <a:off x="6299200" y="6324600"/>
            <a:ext cx="5486400" cy="304800"/>
          </a:xfrm>
          <a:prstGeom prst="rect">
            <a:avLst/>
          </a:prstGeom>
        </p:spPr>
        <p:txBody>
          <a:bodyPr lIns="457200" rIns="0" bIns="0" anchor="b" anchorCtr="0"/>
          <a:lstStyle>
            <a:lvl1pPr marL="0" indent="0" algn="r">
              <a:buFont typeface="Arial" panose="020B0604020202020204" pitchFamily="34" charset="0"/>
              <a:buNone/>
              <a:defRPr sz="1600">
                <a:latin typeface="+mj-lt"/>
              </a:defRPr>
            </a:lvl1pPr>
            <a:lvl2pPr>
              <a:defRPr sz="1400"/>
            </a:lvl2pPr>
            <a:lvl3pPr>
              <a:defRPr sz="1400"/>
            </a:lvl3pPr>
            <a:lvl4pPr>
              <a:defRPr sz="1400"/>
            </a:lvl4pPr>
            <a:lvl5pPr>
              <a:defRPr sz="1400"/>
            </a:lvl5pPr>
          </a:lstStyle>
          <a:p>
            <a:pPr lvl="0"/>
            <a:r>
              <a:rPr lang="en-US" dirty="0"/>
              <a:t>Add your department here</a:t>
            </a:r>
          </a:p>
        </p:txBody>
      </p:sp>
      <p:sp>
        <p:nvSpPr>
          <p:cNvPr id="14" name="Text Placeholder 13"/>
          <p:cNvSpPr>
            <a:spLocks noGrp="1" noChangeAspect="1"/>
          </p:cNvSpPr>
          <p:nvPr>
            <p:ph type="body" sz="quarter" idx="12" hasCustomPrompt="1"/>
          </p:nvPr>
        </p:nvSpPr>
        <p:spPr>
          <a:xfrm>
            <a:off x="350485" y="4648200"/>
            <a:ext cx="10972800" cy="1143000"/>
          </a:xfrm>
          <a:prstGeom prst="rect">
            <a:avLst/>
          </a:prstGeom>
        </p:spPr>
        <p:txBody>
          <a:bodyPr lIns="0" tIns="0" rIns="0" bIns="0"/>
          <a:lstStyle>
            <a:lvl1pPr>
              <a:spcBef>
                <a:spcPts val="0"/>
              </a:spcBef>
              <a:defRPr sz="3200" b="0" cap="none" baseline="0">
                <a:latin typeface="+mj-lt"/>
              </a:defRPr>
            </a:lvl1pPr>
          </a:lstStyle>
          <a:p>
            <a:pPr lvl="0"/>
            <a:r>
              <a:rPr lang="en-US" dirty="0"/>
              <a:t>Title goes here</a:t>
            </a:r>
          </a:p>
          <a:p>
            <a:pPr lvl="0"/>
            <a:r>
              <a:rPr lang="en-US" dirty="0"/>
              <a:t>It can be on 2 lines – use sentence case</a:t>
            </a:r>
          </a:p>
        </p:txBody>
      </p:sp>
      <p:sp>
        <p:nvSpPr>
          <p:cNvPr id="15" name="Text Placeholder 11"/>
          <p:cNvSpPr>
            <a:spLocks noGrp="1"/>
          </p:cNvSpPr>
          <p:nvPr>
            <p:ph type="body" sz="quarter" idx="13" hasCustomPrompt="1"/>
          </p:nvPr>
        </p:nvSpPr>
        <p:spPr>
          <a:xfrm>
            <a:off x="6299200" y="6019800"/>
            <a:ext cx="5486400" cy="304800"/>
          </a:xfrm>
          <a:prstGeom prst="rect">
            <a:avLst/>
          </a:prstGeom>
        </p:spPr>
        <p:txBody>
          <a:bodyPr lIns="457200" rIns="0" bIns="0" anchor="b" anchorCtr="0"/>
          <a:lstStyle>
            <a:lvl1pPr marL="0" indent="0" algn="r">
              <a:buFont typeface="Arial" panose="020B0604020202020204" pitchFamily="34" charset="0"/>
              <a:buNone/>
              <a:defRPr sz="1600">
                <a:latin typeface="+mj-lt"/>
              </a:defRPr>
            </a:lvl1pPr>
            <a:lvl2pPr>
              <a:defRPr sz="1400"/>
            </a:lvl2pPr>
            <a:lvl3pPr>
              <a:defRPr sz="1400"/>
            </a:lvl3pPr>
            <a:lvl4pPr>
              <a:defRPr sz="1400"/>
            </a:lvl4pPr>
            <a:lvl5pPr>
              <a:defRPr sz="1400"/>
            </a:lvl5pPr>
          </a:lstStyle>
          <a:p>
            <a:pPr lvl="0"/>
            <a:r>
              <a:rPr lang="en-US" dirty="0"/>
              <a:t>Add your name here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3143016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16" userDrawn="1">
          <p15:clr>
            <a:srgbClr val="FBAE40"/>
          </p15:clr>
        </p15:guide>
        <p15:guide id="3" pos="39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orgian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59650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eorgian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8081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ll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874184" y="762000"/>
            <a:ext cx="10498667" cy="5257800"/>
          </a:xfrm>
          <a:prstGeom prst="rect">
            <a:avLst/>
          </a:prstGeom>
        </p:spPr>
        <p:txBody>
          <a:bodyPr lIns="0" tIns="0" rIns="0" bIns="0" anchor="ctr" anchorCtr="0"/>
          <a:lstStyle>
            <a:lvl1pP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efficitur</a:t>
            </a:r>
            <a:r>
              <a:rPr lang="en-US" dirty="0"/>
              <a:t> </a:t>
            </a:r>
            <a:r>
              <a:rPr lang="en-US" dirty="0" err="1"/>
              <a:t>nibh</a:t>
            </a:r>
            <a:r>
              <a:rPr lang="en-US" dirty="0"/>
              <a:t> quam, at </a:t>
            </a:r>
            <a:r>
              <a:rPr lang="en-US" dirty="0" err="1"/>
              <a:t>elementum</a:t>
            </a:r>
            <a:r>
              <a:rPr lang="en-US" dirty="0"/>
              <a:t> </a:t>
            </a:r>
            <a:r>
              <a:rPr lang="en-US" dirty="0" err="1"/>
              <a:t>odio</a:t>
            </a:r>
            <a:r>
              <a:rPr lang="en-US" dirty="0"/>
              <a:t> </a:t>
            </a:r>
            <a:r>
              <a:rPr lang="en-US" dirty="0" err="1"/>
              <a:t>elementum</a:t>
            </a:r>
            <a:r>
              <a:rPr lang="en-US" dirty="0"/>
              <a:t> sed. </a:t>
            </a:r>
            <a:r>
              <a:rPr lang="en-US" dirty="0" err="1"/>
              <a:t>Ut.</a:t>
            </a:r>
            <a:endParaRPr lang="en-US" dirty="0"/>
          </a:p>
        </p:txBody>
      </p:sp>
    </p:spTree>
    <p:extLst>
      <p:ext uri="{BB962C8B-B14F-4D97-AF65-F5344CB8AC3E}">
        <p14:creationId xmlns:p14="http://schemas.microsoft.com/office/powerpoint/2010/main" val="784523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Divider - BLUE">
    <p:bg>
      <p:bgPr>
        <a:solidFill>
          <a:schemeClr val="tx2"/>
        </a:solid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874184" y="762000"/>
            <a:ext cx="10498667" cy="4296888"/>
          </a:xfrm>
          <a:prstGeom prst="rect">
            <a:avLst/>
          </a:prstGeom>
        </p:spPr>
        <p:txBody>
          <a:bodyPr lIns="0" tIns="0" rIns="0" bIns="0" anchor="ctr" anchorCtr="0"/>
          <a:lstStyle>
            <a:lvl1pPr>
              <a:defRPr sz="5400">
                <a:solidFill>
                  <a:schemeClr val="bg1"/>
                </a:solidFill>
                <a:latin typeface="+mj-lt"/>
              </a:defRPr>
            </a:lvl1pPr>
          </a:lstStyle>
          <a:p>
            <a:pPr lvl="0"/>
            <a:r>
              <a:rPr lang="en-US" dirty="0"/>
              <a:t>Section divider</a:t>
            </a:r>
          </a:p>
        </p:txBody>
      </p:sp>
      <p:sp>
        <p:nvSpPr>
          <p:cNvPr id="10" name="Rectangle 9"/>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11709887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Divider - TEAL">
    <p:bg>
      <p:bgPr>
        <a:solidFill>
          <a:schemeClr val="accent3"/>
        </a:solid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874184" y="762000"/>
            <a:ext cx="10498667" cy="4296888"/>
          </a:xfrm>
          <a:prstGeom prst="rect">
            <a:avLst/>
          </a:prstGeom>
        </p:spPr>
        <p:txBody>
          <a:bodyPr lIns="0" tIns="0" rIns="0" bIns="0" anchor="ctr" anchorCtr="0"/>
          <a:lstStyle>
            <a:lvl1pPr>
              <a:defRPr sz="5400">
                <a:solidFill>
                  <a:schemeClr val="bg1"/>
                </a:solidFill>
                <a:latin typeface="+mj-lt"/>
              </a:defRPr>
            </a:lvl1pPr>
          </a:lstStyle>
          <a:p>
            <a:pPr lvl="0"/>
            <a:r>
              <a:rPr lang="en-US" dirty="0"/>
              <a:t>Section divider</a:t>
            </a:r>
          </a:p>
        </p:txBody>
      </p:sp>
      <p:sp>
        <p:nvSpPr>
          <p:cNvPr id="10" name="Rectangle 9"/>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35541064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Divider - WHITE">
    <p:bg>
      <p:bgPr>
        <a:solidFill>
          <a:schemeClr val="bg1"/>
        </a:solid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874184" y="762000"/>
            <a:ext cx="10498667" cy="4296888"/>
          </a:xfrm>
          <a:prstGeom prst="rect">
            <a:avLst/>
          </a:prstGeom>
        </p:spPr>
        <p:txBody>
          <a:bodyPr lIns="0" tIns="0" rIns="0" bIns="0" anchor="ctr" anchorCtr="0"/>
          <a:lstStyle>
            <a:lvl1pPr>
              <a:defRPr sz="5400">
                <a:solidFill>
                  <a:schemeClr val="tx2"/>
                </a:solidFill>
                <a:latin typeface="+mj-lt"/>
              </a:defRPr>
            </a:lvl1pPr>
          </a:lstStyle>
          <a:p>
            <a:pPr lvl="0"/>
            <a:r>
              <a:rPr lang="en-US" dirty="0"/>
              <a:t>Section divider</a:t>
            </a:r>
          </a:p>
        </p:txBody>
      </p:sp>
      <p:sp>
        <p:nvSpPr>
          <p:cNvPr id="10" name="Rectangle 9"/>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552980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tat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3"/>
              </a:buBlip>
              <a:defRPr sz="3200" b="1" cap="none" baseline="0"/>
            </a:lvl1pPr>
          </a:lstStyle>
          <a:p>
            <a:r>
              <a:rPr lang="en-US" dirty="0"/>
              <a:t>Heading – sentence case</a:t>
            </a:r>
          </a:p>
        </p:txBody>
      </p:sp>
      <p:sp>
        <p:nvSpPr>
          <p:cNvPr id="4" name="Rectangle 3"/>
          <p:cNvSpPr/>
          <p:nvPr userDrawn="1"/>
        </p:nvSpPr>
        <p:spPr>
          <a:xfrm>
            <a:off x="0" y="1980501"/>
            <a:ext cx="12192000" cy="2895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pPr>
            <a:endParaRPr lang="en-US" sz="1800" dirty="0">
              <a:solidFill>
                <a:srgbClr val="E57200"/>
              </a:solidFill>
            </a:endParaRPr>
          </a:p>
        </p:txBody>
      </p:sp>
      <p:sp>
        <p:nvSpPr>
          <p:cNvPr id="19" name="Text Placeholder 18"/>
          <p:cNvSpPr>
            <a:spLocks noGrp="1"/>
          </p:cNvSpPr>
          <p:nvPr>
            <p:ph type="body" sz="quarter" idx="11" hasCustomPrompt="1"/>
          </p:nvPr>
        </p:nvSpPr>
        <p:spPr>
          <a:xfrm>
            <a:off x="874186" y="2672741"/>
            <a:ext cx="870725" cy="615553"/>
          </a:xfrm>
          <a:prstGeom prst="rect">
            <a:avLst/>
          </a:prstGeom>
        </p:spPr>
        <p:txBody>
          <a:bodyPr wrap="square" lIns="0" tIns="0" rIns="0" bIns="0" anchor="ctr">
            <a:noAutofit/>
          </a:bodyPr>
          <a:lstStyle>
            <a:lvl1pPr>
              <a:defRPr sz="4000" baseline="0">
                <a:solidFill>
                  <a:schemeClr val="accent2"/>
                </a:solidFill>
                <a:latin typeface="+mj-lt"/>
              </a:defRPr>
            </a:lvl1pPr>
          </a:lstStyle>
          <a:p>
            <a:pPr lvl="0"/>
            <a:r>
              <a:rPr lang="en-US" dirty="0"/>
              <a:t>##</a:t>
            </a:r>
          </a:p>
        </p:txBody>
      </p:sp>
      <p:sp>
        <p:nvSpPr>
          <p:cNvPr id="24" name="Text Placeholder 23"/>
          <p:cNvSpPr>
            <a:spLocks noGrp="1"/>
          </p:cNvSpPr>
          <p:nvPr>
            <p:ph type="body" sz="quarter" idx="12" hasCustomPrompt="1"/>
          </p:nvPr>
        </p:nvSpPr>
        <p:spPr>
          <a:xfrm>
            <a:off x="1756832" y="2674328"/>
            <a:ext cx="3526368" cy="614363"/>
          </a:xfrm>
          <a:prstGeom prst="rect">
            <a:avLst/>
          </a:prstGeom>
        </p:spPr>
        <p:txBody>
          <a:bodyPr anchor="ctr"/>
          <a:lstStyle>
            <a:lvl1pPr>
              <a:defRPr sz="2400" baseline="0">
                <a:latin typeface="+mj-lt"/>
              </a:defRPr>
            </a:lvl1pPr>
          </a:lstStyle>
          <a:p>
            <a:pPr lvl="0"/>
            <a:r>
              <a:rPr lang="en-US" dirty="0"/>
              <a:t>statement ending</a:t>
            </a:r>
          </a:p>
        </p:txBody>
      </p:sp>
      <p:pic>
        <p:nvPicPr>
          <p:cNvPr id="25" name="Picture 2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74184" y="3371230"/>
            <a:ext cx="4511040" cy="40597"/>
          </a:xfrm>
          <a:prstGeom prst="rect">
            <a:avLst/>
          </a:prstGeom>
        </p:spPr>
      </p:pic>
      <p:sp>
        <p:nvSpPr>
          <p:cNvPr id="27" name="Text Placeholder 26"/>
          <p:cNvSpPr>
            <a:spLocks noGrp="1"/>
          </p:cNvSpPr>
          <p:nvPr>
            <p:ph type="body" sz="quarter" idx="13" hasCustomPrompt="1"/>
          </p:nvPr>
        </p:nvSpPr>
        <p:spPr>
          <a:xfrm>
            <a:off x="874184" y="3545866"/>
            <a:ext cx="4510616" cy="1157287"/>
          </a:xfrm>
          <a:prstGeom prst="rect">
            <a:avLst/>
          </a:prstGeom>
        </p:spPr>
        <p:txBody>
          <a:bodyPr lIns="0" rIns="0"/>
          <a:lstStyle>
            <a:lvl1pPr>
              <a:defRPr sz="2400">
                <a:latin typeface="+mj-lt"/>
              </a:defRPr>
            </a:lvl1pPr>
          </a:lstStyle>
          <a:p>
            <a:pPr lvl="0"/>
            <a:r>
              <a:rPr lang="en-US" dirty="0"/>
              <a:t>Additional info can go here</a:t>
            </a:r>
          </a:p>
        </p:txBody>
      </p:sp>
      <p:sp>
        <p:nvSpPr>
          <p:cNvPr id="34" name="Text Placeholder 33"/>
          <p:cNvSpPr>
            <a:spLocks noGrp="1"/>
          </p:cNvSpPr>
          <p:nvPr>
            <p:ph type="body" sz="quarter" idx="14" hasCustomPrompt="1"/>
          </p:nvPr>
        </p:nvSpPr>
        <p:spPr>
          <a:xfrm>
            <a:off x="874185" y="2283085"/>
            <a:ext cx="3727449" cy="361059"/>
          </a:xfrm>
          <a:prstGeom prst="rect">
            <a:avLst/>
          </a:prstGeom>
        </p:spPr>
        <p:txBody>
          <a:bodyPr lIns="0" tIns="0" rIns="0" bIns="0"/>
          <a:lstStyle>
            <a:lvl1pPr>
              <a:defRPr sz="2800" cap="none" baseline="0">
                <a:solidFill>
                  <a:schemeClr val="accent4"/>
                </a:solidFill>
                <a:latin typeface="+mj-lt"/>
              </a:defRPr>
            </a:lvl1pPr>
          </a:lstStyle>
          <a:p>
            <a:pPr lvl="0"/>
            <a:r>
              <a:rPr lang="en-US" dirty="0"/>
              <a:t>Click to edit</a:t>
            </a:r>
          </a:p>
        </p:txBody>
      </p:sp>
    </p:spTree>
    <p:extLst>
      <p:ext uri="{BB962C8B-B14F-4D97-AF65-F5344CB8AC3E}">
        <p14:creationId xmlns:p14="http://schemas.microsoft.com/office/powerpoint/2010/main" val="2258377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Key Points - B">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dirty="0"/>
              <a:t>Heading – sentence case</a:t>
            </a:r>
          </a:p>
        </p:txBody>
      </p:sp>
      <p:sp>
        <p:nvSpPr>
          <p:cNvPr id="12" name="Text Placeholder 11"/>
          <p:cNvSpPr>
            <a:spLocks noGrp="1"/>
          </p:cNvSpPr>
          <p:nvPr>
            <p:ph type="body" sz="quarter" idx="10" hasCustomPrompt="1"/>
          </p:nvPr>
        </p:nvSpPr>
        <p:spPr>
          <a:xfrm>
            <a:off x="874184" y="1981556"/>
            <a:ext cx="10498667" cy="523220"/>
          </a:xfrm>
          <a:prstGeom prst="rect">
            <a:avLst/>
          </a:prstGeom>
          <a:solidFill>
            <a:schemeClr val="tx2"/>
          </a:solidFill>
        </p:spPr>
        <p:txBody>
          <a:bodyPr wrap="square" lIns="91440" tIns="91440" rIns="91440" bIns="91440" anchor="ctr">
            <a:noAutofit/>
          </a:bodyP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dirty="0"/>
              <a:t>Click to edit Master text styles	tab to align right</a:t>
            </a:r>
          </a:p>
        </p:txBody>
      </p:sp>
      <p:sp>
        <p:nvSpPr>
          <p:cNvPr id="8" name="Text Placeholder 11"/>
          <p:cNvSpPr>
            <a:spLocks noGrp="1"/>
          </p:cNvSpPr>
          <p:nvPr>
            <p:ph type="body" sz="quarter" idx="11" hasCustomPrompt="1"/>
          </p:nvPr>
        </p:nvSpPr>
        <p:spPr>
          <a:xfrm>
            <a:off x="874184" y="2694818"/>
            <a:ext cx="10498667" cy="597395"/>
          </a:xfrm>
          <a:prstGeom prst="rect">
            <a:avLst/>
          </a:prstGeom>
          <a:solidFill>
            <a:schemeClr val="accent3"/>
          </a:solidFill>
        </p:spPr>
        <p:txBody>
          <a:bodyPr lIns="91440" tIns="91440" rIns="91440" bIns="91440" anchor="ct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dirty="0"/>
              <a:t>Click to edit Master text styles	tab to align right</a:t>
            </a:r>
          </a:p>
        </p:txBody>
      </p:sp>
      <p:sp>
        <p:nvSpPr>
          <p:cNvPr id="11" name="Text Placeholder 11"/>
          <p:cNvSpPr>
            <a:spLocks noGrp="1"/>
          </p:cNvSpPr>
          <p:nvPr>
            <p:ph type="body" sz="quarter" idx="12" hasCustomPrompt="1"/>
          </p:nvPr>
        </p:nvSpPr>
        <p:spPr>
          <a:xfrm>
            <a:off x="874184" y="3445166"/>
            <a:ext cx="10498667" cy="597395"/>
          </a:xfrm>
          <a:prstGeom prst="rect">
            <a:avLst/>
          </a:prstGeom>
          <a:solidFill>
            <a:schemeClr val="accent2"/>
          </a:solidFill>
        </p:spPr>
        <p:txBody>
          <a:bodyPr lIns="91440" tIns="91440" rIns="91440" bIns="91440" anchor="ct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dirty="0"/>
              <a:t>Click to edit Master text styles	tab to align right*</a:t>
            </a:r>
          </a:p>
        </p:txBody>
      </p:sp>
      <p:sp>
        <p:nvSpPr>
          <p:cNvPr id="13" name="Text Placeholder 11"/>
          <p:cNvSpPr>
            <a:spLocks noGrp="1"/>
          </p:cNvSpPr>
          <p:nvPr>
            <p:ph type="body" sz="quarter" idx="13" hasCustomPrompt="1"/>
          </p:nvPr>
        </p:nvSpPr>
        <p:spPr>
          <a:xfrm>
            <a:off x="874184" y="4195515"/>
            <a:ext cx="10498667" cy="597395"/>
          </a:xfrm>
          <a:prstGeom prst="rect">
            <a:avLst/>
          </a:prstGeom>
          <a:solidFill>
            <a:schemeClr val="accent6"/>
          </a:solidFill>
        </p:spPr>
        <p:txBody>
          <a:bodyPr lIns="91440" tIns="91440" rIns="91440" bIns="91440" anchor="ct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dirty="0"/>
              <a:t>Click to edit Master text styles	tab to align right</a:t>
            </a:r>
          </a:p>
        </p:txBody>
      </p:sp>
      <p:sp>
        <p:nvSpPr>
          <p:cNvPr id="6" name="Text Placeholder 5"/>
          <p:cNvSpPr>
            <a:spLocks noGrp="1"/>
          </p:cNvSpPr>
          <p:nvPr>
            <p:ph type="body" sz="quarter" idx="14" hasCustomPrompt="1"/>
          </p:nvPr>
        </p:nvSpPr>
        <p:spPr>
          <a:xfrm>
            <a:off x="874184" y="4932728"/>
            <a:ext cx="10498667" cy="788405"/>
          </a:xfrm>
          <a:prstGeom prst="rect">
            <a:avLst/>
          </a:prstGeom>
        </p:spPr>
        <p:txBody>
          <a:bodyPr lIns="0" tIns="0" rIns="0" bIns="0"/>
          <a:lstStyle>
            <a:lvl1pPr>
              <a:defRPr sz="1200">
                <a:solidFill>
                  <a:schemeClr val="tx1"/>
                </a:solidFill>
                <a:latin typeface="+mj-lt"/>
              </a:defRPr>
            </a:lvl1pPr>
          </a:lstStyle>
          <a:p>
            <a:pPr lvl="0"/>
            <a:r>
              <a:rPr lang="en-US" dirty="0"/>
              <a:t>*Footnotes go here</a:t>
            </a:r>
          </a:p>
        </p:txBody>
      </p:sp>
      <p:sp>
        <p:nvSpPr>
          <p:cNvPr id="15" name="Rectangle 14"/>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7281809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Full Picture Background with content - B1">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12192000" cy="6101976"/>
          </a:xfrm>
          <a:prstGeom prst="rect">
            <a:avLst/>
          </a:prstGeom>
        </p:spPr>
        <p:txBody>
          <a:bodyPr/>
          <a:lstStyle/>
          <a:p>
            <a:r>
              <a:rPr lang="en-US"/>
              <a:t>Click icon to add picture</a:t>
            </a:r>
            <a:endParaRPr lang="en-US" dirty="0"/>
          </a:p>
        </p:txBody>
      </p:sp>
      <p:sp>
        <p:nvSpPr>
          <p:cNvPr id="6" name="Text Placeholder 5"/>
          <p:cNvSpPr>
            <a:spLocks noGrp="1"/>
          </p:cNvSpPr>
          <p:nvPr>
            <p:ph type="body" sz="quarter" idx="12" hasCustomPrompt="1"/>
          </p:nvPr>
        </p:nvSpPr>
        <p:spPr>
          <a:xfrm>
            <a:off x="0" y="1978025"/>
            <a:ext cx="4893733" cy="3743325"/>
          </a:xfrm>
          <a:prstGeom prst="rect">
            <a:avLst/>
          </a:prstGeom>
          <a:solidFill>
            <a:schemeClr val="tx2">
              <a:alpha val="90000"/>
            </a:schemeClr>
          </a:solidFill>
        </p:spPr>
        <p:txBody>
          <a:bodyPr lIns="320040" tIns="228600" rIns="320040" bIns="228600"/>
          <a:lstStyle>
            <a:lvl1pPr>
              <a:defRPr sz="2800" cap="none" baseline="0">
                <a:solidFill>
                  <a:schemeClr val="accent4"/>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dirty="0"/>
              <a:t>Click to edit master text styles</a:t>
            </a:r>
          </a:p>
        </p:txBody>
      </p:sp>
      <p:sp>
        <p:nvSpPr>
          <p:cNvPr id="15" name="Text Placeholder 14"/>
          <p:cNvSpPr>
            <a:spLocks noGrp="1"/>
          </p:cNvSpPr>
          <p:nvPr>
            <p:ph type="body" sz="quarter" idx="13"/>
          </p:nvPr>
        </p:nvSpPr>
        <p:spPr>
          <a:xfrm>
            <a:off x="0" y="3200400"/>
            <a:ext cx="4893733" cy="2520950"/>
          </a:xfrm>
          <a:prstGeom prst="rect">
            <a:avLst/>
          </a:prstGeom>
        </p:spPr>
        <p:txBody>
          <a:bodyPr lIns="320040" tIns="0" rIns="320040" bIns="0"/>
          <a:lstStyle>
            <a:lvl1pPr marL="182880" indent="-182880">
              <a:buFontTx/>
              <a:buBlip>
                <a:blip r:embed="rId2"/>
              </a:buBlip>
              <a:defRPr sz="2400">
                <a:solidFill>
                  <a:schemeClr val="bg1"/>
                </a:solidFill>
                <a:latin typeface="+mj-lt"/>
              </a:defRPr>
            </a:lvl1pPr>
            <a:lvl2pPr marL="457200" indent="-182880">
              <a:buFont typeface="Arial" panose="020B0604020202020204" pitchFamily="34" charset="0"/>
              <a:buChar char="•"/>
              <a:defRPr sz="2000">
                <a:solidFill>
                  <a:schemeClr val="bg1"/>
                </a:solidFill>
                <a:latin typeface="+mj-lt"/>
              </a:defRPr>
            </a:lvl2pPr>
            <a:lvl3pPr marL="640080" indent="-182880">
              <a:buFont typeface="Avenir LT Std 65 Medium" pitchFamily="34" charset="0"/>
              <a:buChar char="‐"/>
              <a:defRPr sz="1800">
                <a:solidFill>
                  <a:schemeClr val="bg1"/>
                </a:solidFill>
                <a:latin typeface="+mj-lt"/>
              </a:defRPr>
            </a:lvl3pPr>
            <a:lvl4pPr>
              <a:defRPr sz="2400">
                <a:solidFill>
                  <a:schemeClr val="bg1"/>
                </a:solidFill>
              </a:defRPr>
            </a:lvl4pPr>
            <a:lvl5pPr>
              <a:defRPr sz="2400">
                <a:solidFill>
                  <a:schemeClr val="bg1"/>
                </a:solidFill>
              </a:defRPr>
            </a:lvl5pPr>
          </a:lstStyle>
          <a:p>
            <a:pPr lvl="0"/>
            <a:r>
              <a:rPr lang="en-US"/>
              <a:t>Edit Master text styles</a:t>
            </a:r>
          </a:p>
          <a:p>
            <a:pPr lvl="1"/>
            <a:r>
              <a:rPr lang="en-US"/>
              <a:t>Second level</a:t>
            </a:r>
          </a:p>
          <a:p>
            <a:pPr lvl="2"/>
            <a:r>
              <a:rPr lang="en-US"/>
              <a:t>Third level</a:t>
            </a:r>
          </a:p>
        </p:txBody>
      </p:sp>
      <p:sp>
        <p:nvSpPr>
          <p:cNvPr id="7" name="Rectangle 6"/>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24663311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Full Picture Background with content - B2">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12192000" cy="6103917"/>
          </a:xfrm>
          <a:prstGeom prst="rect">
            <a:avLst/>
          </a:prstGeom>
        </p:spPr>
        <p:txBody>
          <a:bodyPr/>
          <a:lstStyle/>
          <a:p>
            <a:r>
              <a:rPr lang="en-US"/>
              <a:t>Click icon to add picture</a:t>
            </a:r>
            <a:endParaRPr lang="en-US" dirty="0"/>
          </a:p>
        </p:txBody>
      </p:sp>
      <p:sp>
        <p:nvSpPr>
          <p:cNvPr id="6" name="Text Placeholder 5"/>
          <p:cNvSpPr>
            <a:spLocks noGrp="1"/>
          </p:cNvSpPr>
          <p:nvPr>
            <p:ph type="body" sz="quarter" idx="12" hasCustomPrompt="1"/>
          </p:nvPr>
        </p:nvSpPr>
        <p:spPr>
          <a:xfrm>
            <a:off x="0" y="1978025"/>
            <a:ext cx="4893733" cy="3743325"/>
          </a:xfrm>
          <a:prstGeom prst="rect">
            <a:avLst/>
          </a:prstGeom>
          <a:solidFill>
            <a:schemeClr val="bg1">
              <a:alpha val="90000"/>
            </a:schemeClr>
          </a:solidFill>
        </p:spPr>
        <p:txBody>
          <a:bodyPr lIns="320040" tIns="228600" rIns="320040" bIns="228600"/>
          <a:lstStyle>
            <a:lvl1pPr>
              <a:defRPr sz="2800" cap="none" baseline="0">
                <a:solidFill>
                  <a:schemeClr val="accent1"/>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dirty="0"/>
              <a:t>Click to edit master text styles</a:t>
            </a:r>
          </a:p>
        </p:txBody>
      </p:sp>
      <p:sp>
        <p:nvSpPr>
          <p:cNvPr id="15" name="Text Placeholder 14"/>
          <p:cNvSpPr>
            <a:spLocks noGrp="1"/>
          </p:cNvSpPr>
          <p:nvPr>
            <p:ph type="body" sz="quarter" idx="13"/>
          </p:nvPr>
        </p:nvSpPr>
        <p:spPr>
          <a:xfrm>
            <a:off x="0" y="3200400"/>
            <a:ext cx="4893733" cy="2520950"/>
          </a:xfrm>
          <a:prstGeom prst="rect">
            <a:avLst/>
          </a:prstGeom>
        </p:spPr>
        <p:txBody>
          <a:bodyPr lIns="320040" tIns="0" rIns="320040" bIns="0"/>
          <a:lstStyle>
            <a:lvl1pPr marL="182880" indent="-182880">
              <a:buFontTx/>
              <a:buBlip>
                <a:blip r:embed="rId2"/>
              </a:buBlip>
              <a:defRPr sz="2400">
                <a:solidFill>
                  <a:schemeClr val="accent5"/>
                </a:solidFill>
                <a:latin typeface="+mj-lt"/>
              </a:defRPr>
            </a:lvl1pPr>
            <a:lvl2pPr marL="457200" indent="-182880">
              <a:buFont typeface="Arial" panose="020B0604020202020204" pitchFamily="34" charset="0"/>
              <a:buChar char="•"/>
              <a:defRPr sz="2000">
                <a:solidFill>
                  <a:schemeClr val="accent5"/>
                </a:solidFill>
                <a:latin typeface="+mj-lt"/>
              </a:defRPr>
            </a:lvl2pPr>
            <a:lvl3pPr marL="640080" indent="-182880">
              <a:buFont typeface="Avenir LT Std 65 Medium" pitchFamily="34" charset="0"/>
              <a:buChar char="‐"/>
              <a:defRPr sz="1800">
                <a:solidFill>
                  <a:schemeClr val="accent5"/>
                </a:solidFill>
                <a:latin typeface="+mj-lt"/>
              </a:defRPr>
            </a:lvl3pPr>
            <a:lvl4pPr>
              <a:defRPr sz="2400">
                <a:solidFill>
                  <a:schemeClr val="bg1"/>
                </a:solidFill>
              </a:defRPr>
            </a:lvl4pPr>
            <a:lvl5pPr>
              <a:defRPr sz="2400">
                <a:solidFill>
                  <a:schemeClr val="bg1"/>
                </a:solidFill>
              </a:defRPr>
            </a:lvl5pPr>
          </a:lstStyle>
          <a:p>
            <a:pPr lvl="0"/>
            <a:r>
              <a:rPr lang="en-US"/>
              <a:t>Edit Master text styles</a:t>
            </a:r>
          </a:p>
          <a:p>
            <a:pPr lvl="1"/>
            <a:r>
              <a:rPr lang="en-US"/>
              <a:t>Second level</a:t>
            </a:r>
          </a:p>
          <a:p>
            <a:pPr lvl="2"/>
            <a:r>
              <a:rPr lang="en-US"/>
              <a:t>Third level</a:t>
            </a:r>
          </a:p>
        </p:txBody>
      </p:sp>
      <p:sp>
        <p:nvSpPr>
          <p:cNvPr id="7" name="Rectangle 6"/>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16286441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ull Picture Background - statistics B1">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12192000" cy="6103917"/>
          </a:xfrm>
          <a:prstGeom prst="rect">
            <a:avLst/>
          </a:prstGeom>
        </p:spPr>
        <p:txBody>
          <a:bodyPr/>
          <a:lstStyle/>
          <a:p>
            <a:r>
              <a:rPr lang="en-US"/>
              <a:t>Click icon to add picture</a:t>
            </a:r>
            <a:endParaRPr lang="en-US" dirty="0"/>
          </a:p>
        </p:txBody>
      </p:sp>
      <p:sp>
        <p:nvSpPr>
          <p:cNvPr id="6" name="Text Placeholder 5"/>
          <p:cNvSpPr>
            <a:spLocks noGrp="1"/>
          </p:cNvSpPr>
          <p:nvPr>
            <p:ph type="body" sz="quarter" idx="12" hasCustomPrompt="1"/>
          </p:nvPr>
        </p:nvSpPr>
        <p:spPr>
          <a:xfrm>
            <a:off x="-1" y="4495801"/>
            <a:ext cx="7298268" cy="1439863"/>
          </a:xfrm>
          <a:prstGeom prst="rect">
            <a:avLst/>
          </a:prstGeom>
          <a:solidFill>
            <a:schemeClr val="tx2">
              <a:alpha val="90000"/>
            </a:schemeClr>
          </a:solidFill>
        </p:spPr>
        <p:txBody>
          <a:bodyPr lIns="320040" tIns="228600" rIns="320040" bIns="228600"/>
          <a:lstStyle>
            <a:lvl1pPr>
              <a:defRPr sz="2800" cap="none" baseline="0">
                <a:solidFill>
                  <a:schemeClr val="accent4"/>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dirty="0"/>
              <a:t>Click to edit master text styles</a:t>
            </a:r>
          </a:p>
        </p:txBody>
      </p:sp>
      <p:sp>
        <p:nvSpPr>
          <p:cNvPr id="17" name="Text Placeholder 14"/>
          <p:cNvSpPr>
            <a:spLocks noGrp="1"/>
          </p:cNvSpPr>
          <p:nvPr>
            <p:ph type="body" sz="quarter" idx="13"/>
          </p:nvPr>
        </p:nvSpPr>
        <p:spPr>
          <a:xfrm>
            <a:off x="1294725" y="5124758"/>
            <a:ext cx="6003543" cy="571528"/>
          </a:xfrm>
          <a:prstGeom prst="rect">
            <a:avLst/>
          </a:prstGeom>
        </p:spPr>
        <p:txBody>
          <a:bodyPr lIns="0" tIns="0" rIns="320040" bIns="0" anchor="ctr"/>
          <a:lstStyle>
            <a:lvl1pPr marL="0" indent="0">
              <a:buFont typeface="Arial" panose="020B0604020202020204" pitchFamily="34" charset="0"/>
              <a:buNone/>
              <a:defRPr sz="2400">
                <a:solidFill>
                  <a:schemeClr val="bg1"/>
                </a:solidFill>
                <a:latin typeface="+mj-lt"/>
              </a:defRPr>
            </a:lvl1pPr>
            <a:lvl2pPr marL="457200" indent="-182880">
              <a:buFont typeface="Arial" panose="020B0604020202020204" pitchFamily="34" charset="0"/>
              <a:buChar char="•"/>
              <a:defRPr sz="1800">
                <a:solidFill>
                  <a:schemeClr val="bg1"/>
                </a:solidFill>
              </a:defRPr>
            </a:lvl2pPr>
            <a:lvl3pPr marL="640080" indent="-182880">
              <a:buFont typeface="Avenir LT Std 65 Medium" pitchFamily="34" charset="0"/>
              <a:buChar char="‐"/>
              <a:defRPr sz="1600">
                <a:solidFill>
                  <a:schemeClr val="bg1"/>
                </a:solidFill>
              </a:defRPr>
            </a:lvl3pPr>
            <a:lvl4pPr>
              <a:defRPr sz="2400">
                <a:solidFill>
                  <a:schemeClr val="bg1"/>
                </a:solidFill>
              </a:defRPr>
            </a:lvl4pPr>
            <a:lvl5pPr>
              <a:defRPr sz="2400">
                <a:solidFill>
                  <a:schemeClr val="bg1"/>
                </a:solidFill>
              </a:defRPr>
            </a:lvl5pPr>
          </a:lstStyle>
          <a:p>
            <a:pPr lvl="0"/>
            <a:r>
              <a:rPr lang="en-US"/>
              <a:t>Edit Master text styles</a:t>
            </a:r>
          </a:p>
        </p:txBody>
      </p:sp>
      <p:sp>
        <p:nvSpPr>
          <p:cNvPr id="18" name="Text Placeholder 3"/>
          <p:cNvSpPr>
            <a:spLocks noGrp="1"/>
          </p:cNvSpPr>
          <p:nvPr>
            <p:ph type="body" sz="quarter" idx="14" hasCustomPrompt="1"/>
          </p:nvPr>
        </p:nvSpPr>
        <p:spPr>
          <a:xfrm>
            <a:off x="406402" y="5124759"/>
            <a:ext cx="888324" cy="549275"/>
          </a:xfrm>
          <a:prstGeom prst="rect">
            <a:avLst/>
          </a:prstGeom>
        </p:spPr>
        <p:txBody>
          <a:bodyPr lIns="0" tIns="0" rIns="0" bIns="0" anchor="ctr"/>
          <a:lstStyle>
            <a:lvl1pPr>
              <a:defRPr sz="4000">
                <a:solidFill>
                  <a:schemeClr val="accent2"/>
                </a:solidFill>
                <a:latin typeface="+mj-lt"/>
              </a:defRPr>
            </a:lvl1pPr>
          </a:lstStyle>
          <a:p>
            <a:pPr lvl="0"/>
            <a:r>
              <a:rPr lang="en-US" dirty="0"/>
              <a:t>##</a:t>
            </a:r>
          </a:p>
        </p:txBody>
      </p:sp>
      <p:sp>
        <p:nvSpPr>
          <p:cNvPr id="9" name="Rectangle 8"/>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30422120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all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874184" y="762000"/>
            <a:ext cx="10498667" cy="5257800"/>
          </a:xfrm>
          <a:prstGeom prst="rect">
            <a:avLst/>
          </a:prstGeom>
        </p:spPr>
        <p:txBody>
          <a:bodyPr lIns="0" tIns="0" rIns="0" bIns="0" anchor="ctr" anchorCtr="0"/>
          <a:lstStyle>
            <a:lvl1pP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efficitur</a:t>
            </a:r>
            <a:r>
              <a:rPr lang="en-US" dirty="0"/>
              <a:t> </a:t>
            </a:r>
            <a:r>
              <a:rPr lang="en-US" dirty="0" err="1"/>
              <a:t>nibh</a:t>
            </a:r>
            <a:r>
              <a:rPr lang="en-US" dirty="0"/>
              <a:t> quam, at </a:t>
            </a:r>
            <a:r>
              <a:rPr lang="en-US" dirty="0" err="1"/>
              <a:t>elementum</a:t>
            </a:r>
            <a:r>
              <a:rPr lang="en-US" dirty="0"/>
              <a:t> </a:t>
            </a:r>
            <a:r>
              <a:rPr lang="en-US" dirty="0" err="1"/>
              <a:t>odio</a:t>
            </a:r>
            <a:r>
              <a:rPr lang="en-US" dirty="0"/>
              <a:t> </a:t>
            </a:r>
            <a:r>
              <a:rPr lang="en-US" dirty="0" err="1"/>
              <a:t>elementum</a:t>
            </a:r>
            <a:r>
              <a:rPr lang="en-US" dirty="0"/>
              <a:t> sed. </a:t>
            </a:r>
            <a:r>
              <a:rPr lang="en-US" dirty="0" err="1"/>
              <a:t>Ut.</a:t>
            </a:r>
            <a:endParaRPr lang="en-US" dirty="0"/>
          </a:p>
        </p:txBody>
      </p:sp>
    </p:spTree>
    <p:extLst>
      <p:ext uri="{BB962C8B-B14F-4D97-AF65-F5344CB8AC3E}">
        <p14:creationId xmlns:p14="http://schemas.microsoft.com/office/powerpoint/2010/main" val="30844385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ull Picture Background - statistics B2">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12192000" cy="6103917"/>
          </a:xfrm>
          <a:prstGeom prst="rect">
            <a:avLst/>
          </a:prstGeom>
        </p:spPr>
        <p:txBody>
          <a:bodyPr/>
          <a:lstStyle/>
          <a:p>
            <a:r>
              <a:rPr lang="en-US"/>
              <a:t>Click icon to add picture</a:t>
            </a:r>
            <a:endParaRPr lang="en-US" dirty="0"/>
          </a:p>
        </p:txBody>
      </p:sp>
      <p:sp>
        <p:nvSpPr>
          <p:cNvPr id="6" name="Text Placeholder 5"/>
          <p:cNvSpPr>
            <a:spLocks noGrp="1"/>
          </p:cNvSpPr>
          <p:nvPr>
            <p:ph type="body" sz="quarter" idx="12" hasCustomPrompt="1"/>
          </p:nvPr>
        </p:nvSpPr>
        <p:spPr>
          <a:xfrm>
            <a:off x="1" y="4495800"/>
            <a:ext cx="7298268" cy="1439862"/>
          </a:xfrm>
          <a:prstGeom prst="rect">
            <a:avLst/>
          </a:prstGeom>
          <a:solidFill>
            <a:schemeClr val="bg2">
              <a:alpha val="90000"/>
            </a:schemeClr>
          </a:solidFill>
        </p:spPr>
        <p:txBody>
          <a:bodyPr lIns="320040" tIns="228600" rIns="320040" bIns="228600"/>
          <a:lstStyle>
            <a:lvl1pPr>
              <a:defRPr sz="2800" cap="none" baseline="0">
                <a:solidFill>
                  <a:schemeClr val="accent1"/>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dirty="0"/>
              <a:t>Click to edit master text styles</a:t>
            </a:r>
          </a:p>
        </p:txBody>
      </p:sp>
      <p:sp>
        <p:nvSpPr>
          <p:cNvPr id="15" name="Text Placeholder 14"/>
          <p:cNvSpPr>
            <a:spLocks noGrp="1"/>
          </p:cNvSpPr>
          <p:nvPr>
            <p:ph type="body" sz="quarter" idx="13"/>
          </p:nvPr>
        </p:nvSpPr>
        <p:spPr>
          <a:xfrm>
            <a:off x="1294725" y="5124758"/>
            <a:ext cx="6003543" cy="571528"/>
          </a:xfrm>
          <a:prstGeom prst="rect">
            <a:avLst/>
          </a:prstGeom>
        </p:spPr>
        <p:txBody>
          <a:bodyPr lIns="0" tIns="0" rIns="320040" bIns="0" anchor="ctr"/>
          <a:lstStyle>
            <a:lvl1pPr marL="0" indent="0">
              <a:buFont typeface="Arial" panose="020B0604020202020204" pitchFamily="34" charset="0"/>
              <a:buNone/>
              <a:defRPr sz="2400">
                <a:solidFill>
                  <a:schemeClr val="accent5"/>
                </a:solidFill>
                <a:latin typeface="+mj-lt"/>
              </a:defRPr>
            </a:lvl1pPr>
            <a:lvl2pPr marL="457200" indent="-182880">
              <a:buFont typeface="Arial" panose="020B0604020202020204" pitchFamily="34" charset="0"/>
              <a:buChar char="•"/>
              <a:defRPr sz="1800">
                <a:solidFill>
                  <a:schemeClr val="bg1"/>
                </a:solidFill>
              </a:defRPr>
            </a:lvl2pPr>
            <a:lvl3pPr marL="640080" indent="-182880">
              <a:buFont typeface="Avenir LT Std 65 Medium" pitchFamily="34" charset="0"/>
              <a:buChar char="‐"/>
              <a:defRPr sz="1600">
                <a:solidFill>
                  <a:schemeClr val="bg1"/>
                </a:solidFill>
              </a:defRPr>
            </a:lvl3pPr>
            <a:lvl4pPr>
              <a:defRPr sz="2400">
                <a:solidFill>
                  <a:schemeClr val="bg1"/>
                </a:solidFill>
              </a:defRPr>
            </a:lvl4pPr>
            <a:lvl5pPr>
              <a:defRPr sz="2400">
                <a:solidFill>
                  <a:schemeClr val="bg1"/>
                </a:solidFill>
              </a:defRPr>
            </a:lvl5pPr>
          </a:lstStyle>
          <a:p>
            <a:pPr lvl="0"/>
            <a:r>
              <a:rPr lang="en-US"/>
              <a:t>Edit Master text styles</a:t>
            </a:r>
          </a:p>
        </p:txBody>
      </p:sp>
      <p:sp>
        <p:nvSpPr>
          <p:cNvPr id="4" name="Text Placeholder 3"/>
          <p:cNvSpPr>
            <a:spLocks noGrp="1"/>
          </p:cNvSpPr>
          <p:nvPr>
            <p:ph type="body" sz="quarter" idx="14" hasCustomPrompt="1"/>
          </p:nvPr>
        </p:nvSpPr>
        <p:spPr>
          <a:xfrm>
            <a:off x="406401" y="5124759"/>
            <a:ext cx="888323" cy="571527"/>
          </a:xfrm>
          <a:prstGeom prst="rect">
            <a:avLst/>
          </a:prstGeom>
        </p:spPr>
        <p:txBody>
          <a:bodyPr lIns="0" tIns="0" rIns="0" bIns="0" anchor="ctr"/>
          <a:lstStyle>
            <a:lvl1pPr>
              <a:defRPr sz="4000">
                <a:solidFill>
                  <a:schemeClr val="accent2"/>
                </a:solidFill>
                <a:latin typeface="+mj-lt"/>
              </a:defRPr>
            </a:lvl1pPr>
          </a:lstStyle>
          <a:p>
            <a:pPr lvl="0"/>
            <a:r>
              <a:rPr lang="en-US" dirty="0"/>
              <a:t>##</a:t>
            </a:r>
          </a:p>
        </p:txBody>
      </p:sp>
      <p:sp>
        <p:nvSpPr>
          <p:cNvPr id="9" name="Rectangle 8"/>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37978943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ullet Points - B">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dirty="0"/>
              <a:t>Bullet heading – sentence case</a:t>
            </a:r>
          </a:p>
        </p:txBody>
      </p:sp>
      <p:sp>
        <p:nvSpPr>
          <p:cNvPr id="12" name="Text Placeholder 11"/>
          <p:cNvSpPr>
            <a:spLocks noGrp="1"/>
          </p:cNvSpPr>
          <p:nvPr>
            <p:ph type="body" sz="quarter" idx="10"/>
          </p:nvPr>
        </p:nvSpPr>
        <p:spPr>
          <a:xfrm>
            <a:off x="874184" y="1978025"/>
            <a:ext cx="10498667" cy="3976688"/>
          </a:xfrm>
          <a:prstGeom prst="rect">
            <a:avLst/>
          </a:prstGeom>
        </p:spPr>
        <p:txBody>
          <a:bodyPr lIns="0" tIns="0" rIns="0" bIns="0"/>
          <a:lstStyle>
            <a:lvl1pPr marL="182880" indent="-182880">
              <a:buFont typeface="Arial" panose="020B0604020202020204" pitchFamily="34" charset="0"/>
              <a:buChar char="•"/>
              <a:defRPr sz="2800">
                <a:solidFill>
                  <a:schemeClr val="tx1"/>
                </a:solidFill>
                <a:latin typeface="+mj-lt"/>
              </a:defRPr>
            </a:lvl1pPr>
            <a:lvl2pPr marL="640080" indent="-228600">
              <a:buFont typeface="Calibri" panose="020F0502020204030204" pitchFamily="34" charset="0"/>
              <a:buChar char="-"/>
              <a:defRPr sz="2400">
                <a:latin typeface="+mj-lt"/>
              </a:defRPr>
            </a:lvl2pPr>
            <a:lvl3pPr marL="914400" indent="-228600">
              <a:buFont typeface="Arial" panose="020B0604020202020204" pitchFamily="34" charset="0"/>
              <a:buChar char="•"/>
              <a:defRPr sz="2000">
                <a:latin typeface="+mj-lt"/>
              </a:defRPr>
            </a:lvl3pPr>
            <a:lvl4pPr marL="1188720" indent="-228600">
              <a:buFont typeface="Calibri" panose="020F0502020204030204" pitchFamily="34" charset="0"/>
              <a:buChar char="-"/>
              <a:defRPr sz="1800">
                <a:latin typeface="+mj-lt"/>
              </a:defRPr>
            </a:lvl4pPr>
            <a:lvl5pPr marL="1463040" indent="-228600">
              <a:buFont typeface="Arial" panose="020B0604020202020204" pitchFamily="34" charset="0"/>
              <a:buChar char="•"/>
              <a:defRPr sz="16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21332522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ullet Points with graphics - B">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dirty="0"/>
              <a:t>Bullet heading – sentence case</a:t>
            </a:r>
          </a:p>
        </p:txBody>
      </p:sp>
      <p:sp>
        <p:nvSpPr>
          <p:cNvPr id="12" name="Text Placeholder 11"/>
          <p:cNvSpPr>
            <a:spLocks noGrp="1"/>
          </p:cNvSpPr>
          <p:nvPr>
            <p:ph type="body" sz="quarter" idx="10"/>
          </p:nvPr>
        </p:nvSpPr>
        <p:spPr>
          <a:xfrm>
            <a:off x="874184" y="1978025"/>
            <a:ext cx="4612216" cy="3976688"/>
          </a:xfrm>
          <a:prstGeom prst="rect">
            <a:avLst/>
          </a:prstGeom>
        </p:spPr>
        <p:txBody>
          <a:bodyPr lIns="0" tIns="0" rIns="0" bIns="0"/>
          <a:lstStyle>
            <a:lvl1pPr marL="182880" indent="-182880">
              <a:spcBef>
                <a:spcPts val="1800"/>
              </a:spcBef>
              <a:buFont typeface="Arial" panose="020B0604020202020204" pitchFamily="34" charset="0"/>
              <a:buChar char="•"/>
              <a:defRPr sz="2800">
                <a:solidFill>
                  <a:schemeClr val="tx1"/>
                </a:solidFill>
                <a:latin typeface="+mj-lt"/>
              </a:defRPr>
            </a:lvl1pPr>
            <a:lvl2pPr marL="640080" indent="-228600">
              <a:buFont typeface="Avenir LT Std 65 Medium" pitchFamily="34" charset="0"/>
              <a:buChar char="‐"/>
              <a:defRPr sz="2400">
                <a:latin typeface="+mj-lt"/>
              </a:defRPr>
            </a:lvl2pPr>
            <a:lvl3pPr marL="914400" indent="-228600">
              <a:buFont typeface="Arial" panose="020B0604020202020204" pitchFamily="34" charset="0"/>
              <a:buChar char="•"/>
              <a:defRPr sz="2000">
                <a:latin typeface="+mj-lt"/>
              </a:defRPr>
            </a:lvl3pPr>
            <a:lvl4pPr marL="1188720" indent="-228600">
              <a:buFont typeface="Avenir LT Std 65 Medium" pitchFamily="34" charset="0"/>
              <a:buChar char="‐"/>
              <a:defRPr sz="1800">
                <a:latin typeface="+mj-lt"/>
              </a:defRPr>
            </a:lvl4pPr>
            <a:lvl5pPr marL="1463040" indent="-228600">
              <a:buFont typeface="Arial" panose="020B0604020202020204" pitchFamily="34" charset="0"/>
              <a:buChar char="•"/>
              <a:defRPr sz="16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noChangeAspect="1"/>
          </p:cNvSpPr>
          <p:nvPr>
            <p:ph sz="quarter" idx="11"/>
          </p:nvPr>
        </p:nvSpPr>
        <p:spPr>
          <a:xfrm>
            <a:off x="5892800" y="1981200"/>
            <a:ext cx="5486400" cy="3962400"/>
          </a:xfrm>
          <a:prstGeom prst="rect">
            <a:avLst/>
          </a:prstGeom>
        </p:spPr>
        <p:txBody>
          <a:bodyPr/>
          <a:lstStyle/>
          <a:p>
            <a:pPr lvl="0"/>
            <a:r>
              <a:rPr lang="en-US"/>
              <a:t>Edit Master text styles</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29972840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smart art - B">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3"/>
            <a:ext cx="10966451" cy="572029"/>
          </a:xfrm>
          <a:prstGeom prst="rect">
            <a:avLst/>
          </a:prstGeom>
        </p:spPr>
        <p:txBody>
          <a:bodyPr lIns="0" tIns="0" rIns="0" bIns="0"/>
          <a:lstStyle>
            <a:lvl1pPr marL="320040" indent="-320040" algn="l">
              <a:buSzPct val="110000"/>
              <a:buFontTx/>
              <a:buBlip>
                <a:blip r:embed="rId2"/>
              </a:buBlip>
              <a:defRPr sz="3200" b="1" cap="none" baseline="0"/>
            </a:lvl1pPr>
          </a:lstStyle>
          <a:p>
            <a:r>
              <a:rPr lang="en-US" dirty="0"/>
              <a:t>1 line chart/smart art heading – sentence case</a:t>
            </a:r>
          </a:p>
        </p:txBody>
      </p:sp>
      <p:sp>
        <p:nvSpPr>
          <p:cNvPr id="8" name="Text Placeholder 12"/>
          <p:cNvSpPr>
            <a:spLocks noGrp="1"/>
          </p:cNvSpPr>
          <p:nvPr>
            <p:ph type="body" sz="quarter" idx="11" hasCustomPrompt="1"/>
          </p:nvPr>
        </p:nvSpPr>
        <p:spPr>
          <a:xfrm>
            <a:off x="874185" y="5169561"/>
            <a:ext cx="10498667" cy="736600"/>
          </a:xfrm>
          <a:prstGeom prst="rect">
            <a:avLst/>
          </a:prstGeom>
        </p:spPr>
        <p:txBody>
          <a:bodyPr lIns="0" tIns="0" rIns="0" bIns="0"/>
          <a:lstStyle>
            <a:lvl1pPr>
              <a:defRPr sz="1800" baseline="0">
                <a:solidFill>
                  <a:srgbClr val="333F48"/>
                </a:solidFill>
                <a:latin typeface="+mj-lt"/>
              </a:defRPr>
            </a:lvl1pPr>
          </a:lstStyle>
          <a:p>
            <a:pPr lvl="0"/>
            <a:r>
              <a:rPr lang="en-US" dirty="0"/>
              <a:t>Brief description: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Curabitur</a:t>
            </a:r>
            <a:r>
              <a:rPr lang="en-US" dirty="0"/>
              <a:t> </a:t>
            </a:r>
            <a:r>
              <a:rPr lang="en-US" dirty="0" err="1"/>
              <a:t>mattis</a:t>
            </a:r>
            <a:r>
              <a:rPr lang="en-US" dirty="0"/>
              <a:t> </a:t>
            </a:r>
            <a:r>
              <a:rPr lang="en-US" dirty="0" err="1"/>
              <a:t>sed</a:t>
            </a:r>
            <a:r>
              <a:rPr lang="en-US" dirty="0"/>
              <a:t> </a:t>
            </a:r>
            <a:r>
              <a:rPr lang="en-US" dirty="0" err="1"/>
              <a:t>eros</a:t>
            </a:r>
            <a:r>
              <a:rPr lang="en-US" dirty="0"/>
              <a:t> vitae </a:t>
            </a:r>
            <a:r>
              <a:rPr lang="en-US" dirty="0" err="1"/>
              <a:t>porttitor</a:t>
            </a:r>
            <a:r>
              <a:rPr lang="en-US" dirty="0"/>
              <a:t>. Nam </a:t>
            </a:r>
            <a:r>
              <a:rPr lang="en-US" dirty="0" err="1"/>
              <a:t>imperdiet</a:t>
            </a:r>
            <a:r>
              <a:rPr lang="en-US" dirty="0"/>
              <a:t> at </a:t>
            </a:r>
            <a:r>
              <a:rPr lang="en-US" dirty="0" err="1"/>
              <a:t>turpis</a:t>
            </a:r>
            <a:r>
              <a:rPr lang="en-US" dirty="0"/>
              <a:t> </a:t>
            </a:r>
            <a:r>
              <a:rPr lang="en-US" dirty="0" err="1"/>
              <a:t>vehicula</a:t>
            </a:r>
            <a:r>
              <a:rPr lang="en-US" dirty="0"/>
              <a:t> </a:t>
            </a:r>
            <a:r>
              <a:rPr lang="en-US" dirty="0" err="1"/>
              <a:t>tempor</a:t>
            </a:r>
            <a:r>
              <a:rPr lang="en-US" dirty="0"/>
              <a:t>. </a:t>
            </a:r>
            <a:r>
              <a:rPr lang="en-US" dirty="0" err="1"/>
              <a:t>Sed</a:t>
            </a:r>
            <a:r>
              <a:rPr lang="en-US" dirty="0"/>
              <a:t> a </a:t>
            </a:r>
            <a:r>
              <a:rPr lang="en-US" dirty="0" err="1"/>
              <a:t>cursus</a:t>
            </a:r>
            <a:r>
              <a:rPr lang="en-US" dirty="0"/>
              <a:t> magna, </a:t>
            </a:r>
            <a:r>
              <a:rPr lang="en-US" dirty="0" err="1"/>
              <a:t>vel</a:t>
            </a:r>
            <a:r>
              <a:rPr lang="en-US" dirty="0"/>
              <a:t> </a:t>
            </a:r>
            <a:r>
              <a:rPr lang="en-US" dirty="0" err="1"/>
              <a:t>sagittis</a:t>
            </a:r>
            <a:r>
              <a:rPr lang="en-US" dirty="0"/>
              <a:t> </a:t>
            </a:r>
            <a:r>
              <a:rPr lang="en-US" dirty="0" err="1"/>
              <a:t>urna</a:t>
            </a:r>
            <a:r>
              <a:rPr lang="en-US" dirty="0"/>
              <a:t>. </a:t>
            </a:r>
            <a:r>
              <a:rPr lang="en-US" dirty="0" err="1"/>
              <a:t>Proin</a:t>
            </a:r>
            <a:r>
              <a:rPr lang="en-US" dirty="0"/>
              <a:t> </a:t>
            </a:r>
            <a:r>
              <a:rPr lang="en-US" dirty="0" err="1"/>
              <a:t>vestibulum</a:t>
            </a:r>
            <a:r>
              <a:rPr lang="en-US" dirty="0"/>
              <a:t> </a:t>
            </a:r>
            <a:r>
              <a:rPr lang="en-US" dirty="0" err="1"/>
              <a:t>risus</a:t>
            </a:r>
            <a:r>
              <a:rPr lang="en-US" dirty="0"/>
              <a:t>. </a:t>
            </a:r>
          </a:p>
        </p:txBody>
      </p:sp>
      <p:sp>
        <p:nvSpPr>
          <p:cNvPr id="11" name="Content Placeholder 10"/>
          <p:cNvSpPr>
            <a:spLocks noGrp="1"/>
          </p:cNvSpPr>
          <p:nvPr>
            <p:ph sz="quarter" idx="12"/>
          </p:nvPr>
        </p:nvSpPr>
        <p:spPr>
          <a:xfrm>
            <a:off x="874184" y="1350629"/>
            <a:ext cx="10498667" cy="3556932"/>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12" name="Rectangle 11"/>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16852836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raphics Right Side - B">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dirty="0"/>
              <a:t>2 line chart/smart art heading goes here – sentence case</a:t>
            </a:r>
          </a:p>
        </p:txBody>
      </p:sp>
      <p:sp>
        <p:nvSpPr>
          <p:cNvPr id="8" name="Text Placeholder 12"/>
          <p:cNvSpPr>
            <a:spLocks noGrp="1"/>
          </p:cNvSpPr>
          <p:nvPr>
            <p:ph type="body" sz="quarter" idx="11" hasCustomPrompt="1"/>
          </p:nvPr>
        </p:nvSpPr>
        <p:spPr>
          <a:xfrm>
            <a:off x="874185" y="1978025"/>
            <a:ext cx="3727448" cy="3976688"/>
          </a:xfrm>
          <a:prstGeom prst="rect">
            <a:avLst/>
          </a:prstGeom>
        </p:spPr>
        <p:txBody>
          <a:bodyPr lIns="0" tIns="0" rIns="0" bIns="0" anchor="ctr"/>
          <a:lstStyle>
            <a:lvl1pPr>
              <a:defRPr sz="1800" b="0" baseline="0">
                <a:solidFill>
                  <a:srgbClr val="333F48"/>
                </a:solidFill>
                <a:latin typeface="+mj-lt"/>
              </a:defRPr>
            </a:lvl1pPr>
          </a:lstStyle>
          <a:p>
            <a:pPr lvl="0"/>
            <a:r>
              <a:rPr lang="en-US" dirty="0"/>
              <a:t>Brief description: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Curabitur</a:t>
            </a:r>
            <a:r>
              <a:rPr lang="en-US" dirty="0"/>
              <a:t> </a:t>
            </a:r>
            <a:r>
              <a:rPr lang="en-US" dirty="0" err="1"/>
              <a:t>mattis</a:t>
            </a:r>
            <a:r>
              <a:rPr lang="en-US" dirty="0"/>
              <a:t> </a:t>
            </a:r>
            <a:r>
              <a:rPr lang="en-US" dirty="0" err="1"/>
              <a:t>sed</a:t>
            </a:r>
            <a:r>
              <a:rPr lang="en-US" dirty="0"/>
              <a:t> </a:t>
            </a:r>
            <a:r>
              <a:rPr lang="en-US" dirty="0" err="1"/>
              <a:t>eros</a:t>
            </a:r>
            <a:r>
              <a:rPr lang="en-US" dirty="0"/>
              <a:t> vitae </a:t>
            </a:r>
            <a:r>
              <a:rPr lang="en-US" dirty="0" err="1"/>
              <a:t>porttitor</a:t>
            </a:r>
            <a:r>
              <a:rPr lang="en-US" dirty="0"/>
              <a:t>. Nam </a:t>
            </a:r>
            <a:r>
              <a:rPr lang="en-US" dirty="0" err="1"/>
              <a:t>imperdiet</a:t>
            </a:r>
            <a:r>
              <a:rPr lang="en-US" dirty="0"/>
              <a:t> at </a:t>
            </a:r>
            <a:r>
              <a:rPr lang="en-US" dirty="0" err="1"/>
              <a:t>turpis</a:t>
            </a:r>
            <a:r>
              <a:rPr lang="en-US" dirty="0"/>
              <a:t> </a:t>
            </a:r>
            <a:r>
              <a:rPr lang="en-US" dirty="0" err="1"/>
              <a:t>vehicula</a:t>
            </a:r>
            <a:r>
              <a:rPr lang="en-US" dirty="0"/>
              <a:t> </a:t>
            </a:r>
            <a:r>
              <a:rPr lang="en-US" dirty="0" err="1"/>
              <a:t>tempor</a:t>
            </a:r>
            <a:r>
              <a:rPr lang="en-US" dirty="0"/>
              <a:t>. </a:t>
            </a:r>
            <a:r>
              <a:rPr lang="en-US" dirty="0" err="1"/>
              <a:t>Sed</a:t>
            </a:r>
            <a:r>
              <a:rPr lang="en-US" dirty="0"/>
              <a:t> a </a:t>
            </a:r>
            <a:r>
              <a:rPr lang="en-US" dirty="0" err="1"/>
              <a:t>cursus</a:t>
            </a:r>
            <a:r>
              <a:rPr lang="en-US" dirty="0"/>
              <a:t> magna, </a:t>
            </a:r>
            <a:r>
              <a:rPr lang="en-US" dirty="0" err="1"/>
              <a:t>vel</a:t>
            </a:r>
            <a:r>
              <a:rPr lang="en-US" dirty="0"/>
              <a:t> </a:t>
            </a:r>
            <a:r>
              <a:rPr lang="en-US" dirty="0" err="1"/>
              <a:t>sagittis</a:t>
            </a:r>
            <a:r>
              <a:rPr lang="en-US" dirty="0"/>
              <a:t> </a:t>
            </a:r>
            <a:r>
              <a:rPr lang="en-US" dirty="0" err="1"/>
              <a:t>urna</a:t>
            </a:r>
            <a:r>
              <a:rPr lang="en-US" dirty="0"/>
              <a:t>. </a:t>
            </a:r>
            <a:r>
              <a:rPr lang="en-US" dirty="0" err="1"/>
              <a:t>Proin</a:t>
            </a:r>
            <a:r>
              <a:rPr lang="en-US" dirty="0"/>
              <a:t> </a:t>
            </a:r>
            <a:r>
              <a:rPr lang="en-US" dirty="0" err="1"/>
              <a:t>vestibulum</a:t>
            </a:r>
            <a:r>
              <a:rPr lang="en-US" dirty="0"/>
              <a:t> </a:t>
            </a:r>
            <a:r>
              <a:rPr lang="en-US" dirty="0" err="1"/>
              <a:t>risus</a:t>
            </a:r>
            <a:r>
              <a:rPr lang="en-US" dirty="0"/>
              <a:t>. </a:t>
            </a:r>
          </a:p>
        </p:txBody>
      </p:sp>
      <p:sp>
        <p:nvSpPr>
          <p:cNvPr id="11" name="Content Placeholder 10"/>
          <p:cNvSpPr>
            <a:spLocks noGrp="1"/>
          </p:cNvSpPr>
          <p:nvPr>
            <p:ph sz="quarter" idx="12"/>
          </p:nvPr>
        </p:nvSpPr>
        <p:spPr>
          <a:xfrm>
            <a:off x="4893733" y="1978025"/>
            <a:ext cx="6479117" cy="3976688"/>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12" name="Rectangle 11"/>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42381728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aphics 2 column - B">
    <p:spTree>
      <p:nvGrpSpPr>
        <p:cNvPr id="1" name=""/>
        <p:cNvGrpSpPr/>
        <p:nvPr/>
      </p:nvGrpSpPr>
      <p:grpSpPr>
        <a:xfrm>
          <a:off x="0" y="0"/>
          <a:ext cx="0" cy="0"/>
          <a:chOff x="0" y="0"/>
          <a:chExt cx="0" cy="0"/>
        </a:xfrm>
      </p:grpSpPr>
      <p:sp>
        <p:nvSpPr>
          <p:cNvPr id="9" name="Content Placeholder 10"/>
          <p:cNvSpPr>
            <a:spLocks noGrp="1"/>
          </p:cNvSpPr>
          <p:nvPr>
            <p:ph sz="quarter" idx="13"/>
          </p:nvPr>
        </p:nvSpPr>
        <p:spPr>
          <a:xfrm>
            <a:off x="6158125" y="1733956"/>
            <a:ext cx="6033875" cy="2966177"/>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11" name="Content Placeholder 10"/>
          <p:cNvSpPr>
            <a:spLocks noGrp="1"/>
          </p:cNvSpPr>
          <p:nvPr>
            <p:ph sz="quarter" idx="12"/>
          </p:nvPr>
        </p:nvSpPr>
        <p:spPr>
          <a:xfrm>
            <a:off x="0" y="1733956"/>
            <a:ext cx="6033875" cy="2966177"/>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7" name="Title 6"/>
          <p:cNvSpPr>
            <a:spLocks noGrp="1"/>
          </p:cNvSpPr>
          <p:nvPr>
            <p:ph type="title" hasCustomPrompt="1"/>
          </p:nvPr>
        </p:nvSpPr>
        <p:spPr>
          <a:xfrm>
            <a:off x="406400" y="585132"/>
            <a:ext cx="10966451" cy="999620"/>
          </a:xfrm>
          <a:prstGeom prst="rect">
            <a:avLst/>
          </a:prstGeom>
        </p:spPr>
        <p:txBody>
          <a:bodyPr lIns="0" tIns="0" rIns="0" bIns="0"/>
          <a:lstStyle>
            <a:lvl1pPr marL="320040" indent="-320040" algn="l">
              <a:buSzPct val="110000"/>
              <a:buFontTx/>
              <a:buBlip>
                <a:blip r:embed="rId2"/>
              </a:buBlip>
              <a:defRPr sz="3200" b="1" cap="none" baseline="0"/>
            </a:lvl1pPr>
          </a:lstStyle>
          <a:p>
            <a:r>
              <a:rPr lang="en-US" dirty="0"/>
              <a:t>2 line chart/smart art heading goes here – sentence case</a:t>
            </a:r>
          </a:p>
        </p:txBody>
      </p:sp>
      <p:sp>
        <p:nvSpPr>
          <p:cNvPr id="8" name="Text Placeholder 12"/>
          <p:cNvSpPr>
            <a:spLocks noGrp="1"/>
          </p:cNvSpPr>
          <p:nvPr>
            <p:ph type="body" sz="quarter" idx="11" hasCustomPrompt="1"/>
          </p:nvPr>
        </p:nvSpPr>
        <p:spPr>
          <a:xfrm>
            <a:off x="406401" y="4775847"/>
            <a:ext cx="5355679" cy="1178866"/>
          </a:xfrm>
          <a:prstGeom prst="rect">
            <a:avLst/>
          </a:prstGeom>
        </p:spPr>
        <p:txBody>
          <a:bodyPr lIns="0" tIns="0" rIns="0" bIns="0" anchor="ctr"/>
          <a:lstStyle>
            <a:lvl1pPr>
              <a:defRPr sz="1800" b="0" baseline="0">
                <a:solidFill>
                  <a:srgbClr val="333F48"/>
                </a:solidFill>
                <a:latin typeface="+mj-lt"/>
              </a:defRPr>
            </a:lvl1pPr>
          </a:lstStyle>
          <a:p>
            <a:pPr lvl="0"/>
            <a:r>
              <a:rPr lang="en-US" dirty="0"/>
              <a:t>Brief description: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Curabitur</a:t>
            </a:r>
            <a:r>
              <a:rPr lang="en-US" dirty="0"/>
              <a:t> </a:t>
            </a:r>
            <a:r>
              <a:rPr lang="en-US" dirty="0" err="1"/>
              <a:t>mattis</a:t>
            </a:r>
            <a:r>
              <a:rPr lang="en-US" dirty="0"/>
              <a:t> </a:t>
            </a:r>
            <a:r>
              <a:rPr lang="en-US" dirty="0" err="1"/>
              <a:t>sed</a:t>
            </a:r>
            <a:r>
              <a:rPr lang="en-US" dirty="0"/>
              <a:t> </a:t>
            </a:r>
            <a:r>
              <a:rPr lang="en-US" dirty="0" err="1"/>
              <a:t>eros</a:t>
            </a:r>
            <a:r>
              <a:rPr lang="en-US" dirty="0"/>
              <a:t> vitae </a:t>
            </a:r>
            <a:r>
              <a:rPr lang="en-US" dirty="0" err="1"/>
              <a:t>porttitor</a:t>
            </a:r>
            <a:r>
              <a:rPr lang="en-US" dirty="0"/>
              <a:t>. Nam </a:t>
            </a:r>
            <a:r>
              <a:rPr lang="en-US" dirty="0" err="1"/>
              <a:t>imperdiet</a:t>
            </a:r>
            <a:r>
              <a:rPr lang="en-US" dirty="0"/>
              <a:t> at </a:t>
            </a:r>
            <a:r>
              <a:rPr lang="en-US" dirty="0" err="1"/>
              <a:t>turpis</a:t>
            </a:r>
            <a:r>
              <a:rPr lang="en-US" dirty="0"/>
              <a:t> </a:t>
            </a:r>
            <a:r>
              <a:rPr lang="en-US" dirty="0" err="1"/>
              <a:t>vehicula</a:t>
            </a:r>
            <a:r>
              <a:rPr lang="en-US" dirty="0"/>
              <a:t> </a:t>
            </a:r>
            <a:r>
              <a:rPr lang="en-US" dirty="0" err="1"/>
              <a:t>tempor</a:t>
            </a:r>
            <a:r>
              <a:rPr lang="en-US" dirty="0"/>
              <a:t>. </a:t>
            </a:r>
          </a:p>
        </p:txBody>
      </p:sp>
      <p:sp>
        <p:nvSpPr>
          <p:cNvPr id="12" name="Rectangle 11"/>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
        <p:nvSpPr>
          <p:cNvPr id="15" name="Text Placeholder 12"/>
          <p:cNvSpPr>
            <a:spLocks noGrp="1"/>
          </p:cNvSpPr>
          <p:nvPr>
            <p:ph type="body" sz="quarter" idx="14" hasCustomPrompt="1"/>
          </p:nvPr>
        </p:nvSpPr>
        <p:spPr>
          <a:xfrm>
            <a:off x="6410509" y="4775847"/>
            <a:ext cx="5355679" cy="1178866"/>
          </a:xfrm>
          <a:prstGeom prst="rect">
            <a:avLst/>
          </a:prstGeom>
        </p:spPr>
        <p:txBody>
          <a:bodyPr lIns="0" tIns="0" rIns="0" bIns="0" anchor="ctr"/>
          <a:lstStyle>
            <a:lvl1pPr>
              <a:defRPr sz="1800" b="0" baseline="0">
                <a:solidFill>
                  <a:srgbClr val="333F48"/>
                </a:solidFill>
                <a:latin typeface="+mj-lt"/>
              </a:defRPr>
            </a:lvl1pPr>
          </a:lstStyle>
          <a:p>
            <a:pPr lvl="0"/>
            <a:r>
              <a:rPr lang="en-US" dirty="0"/>
              <a:t>Brief description: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Curabitur</a:t>
            </a:r>
            <a:r>
              <a:rPr lang="en-US" dirty="0"/>
              <a:t> </a:t>
            </a:r>
            <a:r>
              <a:rPr lang="en-US" dirty="0" err="1"/>
              <a:t>mattis</a:t>
            </a:r>
            <a:r>
              <a:rPr lang="en-US" dirty="0"/>
              <a:t> </a:t>
            </a:r>
            <a:r>
              <a:rPr lang="en-US" dirty="0" err="1"/>
              <a:t>sed</a:t>
            </a:r>
            <a:r>
              <a:rPr lang="en-US" dirty="0"/>
              <a:t> </a:t>
            </a:r>
            <a:r>
              <a:rPr lang="en-US" dirty="0" err="1"/>
              <a:t>eros</a:t>
            </a:r>
            <a:r>
              <a:rPr lang="en-US" dirty="0"/>
              <a:t> vitae </a:t>
            </a:r>
            <a:r>
              <a:rPr lang="en-US" dirty="0" err="1"/>
              <a:t>porttitor</a:t>
            </a:r>
            <a:r>
              <a:rPr lang="en-US" dirty="0"/>
              <a:t>. Nam </a:t>
            </a:r>
            <a:r>
              <a:rPr lang="en-US" dirty="0" err="1"/>
              <a:t>imperdiet</a:t>
            </a:r>
            <a:r>
              <a:rPr lang="en-US" dirty="0"/>
              <a:t> at </a:t>
            </a:r>
            <a:r>
              <a:rPr lang="en-US" dirty="0" err="1"/>
              <a:t>turpis</a:t>
            </a:r>
            <a:r>
              <a:rPr lang="en-US" dirty="0"/>
              <a:t> </a:t>
            </a:r>
            <a:r>
              <a:rPr lang="en-US" dirty="0" err="1"/>
              <a:t>vehicula</a:t>
            </a:r>
            <a:r>
              <a:rPr lang="en-US" dirty="0"/>
              <a:t> </a:t>
            </a:r>
            <a:r>
              <a:rPr lang="en-US" dirty="0" err="1"/>
              <a:t>tempor</a:t>
            </a:r>
            <a:r>
              <a:rPr lang="en-US" dirty="0"/>
              <a:t>. </a:t>
            </a:r>
          </a:p>
        </p:txBody>
      </p:sp>
    </p:spTree>
    <p:extLst>
      <p:ext uri="{BB962C8B-B14F-4D97-AF65-F5344CB8AC3E}">
        <p14:creationId xmlns:p14="http://schemas.microsoft.com/office/powerpoint/2010/main" val="23298492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Half Picture Background - B">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5486400" y="0"/>
            <a:ext cx="6705600" cy="6858000"/>
          </a:xfrm>
          <a:prstGeom prst="rect">
            <a:avLst/>
          </a:prstGeom>
        </p:spPr>
        <p:txBody>
          <a:bodyPr/>
          <a:lstStyle>
            <a:lvl1pPr>
              <a:defRPr>
                <a:latin typeface="+mj-lt"/>
              </a:defRPr>
            </a:lvl1pPr>
          </a:lstStyle>
          <a:p>
            <a:r>
              <a:rPr lang="en-US"/>
              <a:t>Click icon to add picture</a:t>
            </a:r>
            <a:endParaRPr lang="en-US" dirty="0"/>
          </a:p>
        </p:txBody>
      </p:sp>
      <p:sp>
        <p:nvSpPr>
          <p:cNvPr id="6" name="Text Placeholder 5"/>
          <p:cNvSpPr>
            <a:spLocks noGrp="1"/>
          </p:cNvSpPr>
          <p:nvPr>
            <p:ph type="body" sz="quarter" idx="12" hasCustomPrompt="1"/>
          </p:nvPr>
        </p:nvSpPr>
        <p:spPr>
          <a:xfrm>
            <a:off x="0" y="1139825"/>
            <a:ext cx="5486400" cy="4803776"/>
          </a:xfrm>
          <a:prstGeom prst="rect">
            <a:avLst/>
          </a:prstGeom>
          <a:noFill/>
        </p:spPr>
        <p:txBody>
          <a:bodyPr lIns="320040" tIns="228600" rIns="320040" bIns="228600"/>
          <a:lstStyle>
            <a:lvl1pPr>
              <a:defRPr sz="2800" cap="none" baseline="0">
                <a:solidFill>
                  <a:schemeClr val="accent1"/>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dirty="0"/>
              <a:t>Click to edit master text styles</a:t>
            </a:r>
          </a:p>
        </p:txBody>
      </p:sp>
      <p:sp>
        <p:nvSpPr>
          <p:cNvPr id="15" name="Text Placeholder 14"/>
          <p:cNvSpPr>
            <a:spLocks noGrp="1"/>
          </p:cNvSpPr>
          <p:nvPr>
            <p:ph type="body" sz="quarter" idx="13"/>
          </p:nvPr>
        </p:nvSpPr>
        <p:spPr>
          <a:xfrm>
            <a:off x="0" y="2590800"/>
            <a:ext cx="4893733" cy="2292350"/>
          </a:xfrm>
          <a:prstGeom prst="rect">
            <a:avLst/>
          </a:prstGeom>
        </p:spPr>
        <p:txBody>
          <a:bodyPr lIns="320040" tIns="0" rIns="320040" bIns="0"/>
          <a:lstStyle>
            <a:lvl1pPr marL="182880" indent="-182880">
              <a:buFontTx/>
              <a:buBlip>
                <a:blip r:embed="rId2"/>
              </a:buBlip>
              <a:defRPr sz="2400">
                <a:solidFill>
                  <a:schemeClr val="accent5"/>
                </a:solidFill>
                <a:latin typeface="+mj-lt"/>
              </a:defRPr>
            </a:lvl1pPr>
            <a:lvl2pPr marL="457200" indent="-182880">
              <a:buFont typeface="Arial" panose="020B0604020202020204" pitchFamily="34" charset="0"/>
              <a:buChar char="•"/>
              <a:defRPr sz="2000">
                <a:solidFill>
                  <a:schemeClr val="accent5"/>
                </a:solidFill>
                <a:latin typeface="+mj-lt"/>
              </a:defRPr>
            </a:lvl2pPr>
            <a:lvl3pPr marL="640080" indent="-182880">
              <a:buFont typeface="Avenir LT Std 65 Medium" pitchFamily="34" charset="0"/>
              <a:buChar char="‐"/>
              <a:defRPr sz="1800">
                <a:solidFill>
                  <a:schemeClr val="accent5"/>
                </a:solidFill>
                <a:latin typeface="+mj-lt"/>
              </a:defRPr>
            </a:lvl3pPr>
            <a:lvl4pPr>
              <a:defRPr sz="2400">
                <a:solidFill>
                  <a:schemeClr val="bg1"/>
                </a:solidFill>
              </a:defRPr>
            </a:lvl4pPr>
            <a:lvl5pPr>
              <a:defRPr sz="2400">
                <a:solidFill>
                  <a:schemeClr val="bg1"/>
                </a:solidFill>
              </a:defRPr>
            </a:lvl5pPr>
          </a:lstStyle>
          <a:p>
            <a:pPr lvl="0"/>
            <a:r>
              <a:rPr lang="en-US"/>
              <a:t>Edit Master text styles</a:t>
            </a:r>
          </a:p>
          <a:p>
            <a:pPr lvl="1"/>
            <a:r>
              <a:rPr lang="en-US"/>
              <a:t>Second level</a:t>
            </a:r>
          </a:p>
          <a:p>
            <a:pPr lvl="2"/>
            <a:r>
              <a:rPr lang="en-US"/>
              <a:t>Third level</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35948689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3"/>
            <a:ext cx="1744034" cy="576853"/>
          </a:xfrm>
          <a:prstGeom prst="rect">
            <a:avLst/>
          </a:prstGeom>
        </p:spPr>
      </p:pic>
    </p:spTree>
    <p:extLst>
      <p:ext uri="{BB962C8B-B14F-4D97-AF65-F5344CB8AC3E}">
        <p14:creationId xmlns:p14="http://schemas.microsoft.com/office/powerpoint/2010/main" val="15041480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5" name="Picture 4">
            <a:extLst>
              <a:ext uri="{FF2B5EF4-FFF2-40B4-BE49-F238E27FC236}">
                <a16:creationId xmlns:a16="http://schemas.microsoft.com/office/drawing/2014/main" id="{588C950A-4A3C-4BAC-B975-217A561584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1095658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436" r="18018" b="15436"/>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0"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AEB49B-91DB-49CD-9812-DE40D464738E}"/>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26919088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 BLUE">
    <p:bg>
      <p:bgPr>
        <a:solidFill>
          <a:schemeClr val="tx2"/>
        </a:solid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874184" y="762000"/>
            <a:ext cx="10498667" cy="4296888"/>
          </a:xfrm>
          <a:prstGeom prst="rect">
            <a:avLst/>
          </a:prstGeom>
        </p:spPr>
        <p:txBody>
          <a:bodyPr lIns="0" tIns="0" rIns="0" bIns="0" anchor="ctr" anchorCtr="0"/>
          <a:lstStyle>
            <a:lvl1pPr>
              <a:defRPr sz="5400">
                <a:solidFill>
                  <a:schemeClr val="bg1"/>
                </a:solidFill>
                <a:latin typeface="+mj-lt"/>
              </a:defRPr>
            </a:lvl1pPr>
          </a:lstStyle>
          <a:p>
            <a:pPr lvl="0"/>
            <a:r>
              <a:rPr lang="en-US" dirty="0"/>
              <a:t>Section divider</a:t>
            </a:r>
          </a:p>
        </p:txBody>
      </p:sp>
      <p:sp>
        <p:nvSpPr>
          <p:cNvPr id="5" name="Rectangle 4"/>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20718033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Section title phot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F38E8F2-B2EB-F54D-94A6-1F1908F87D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72AEB49B-91DB-49CD-9812-DE40D464738E}"/>
              </a:ext>
            </a:extLst>
          </p:cNvPr>
          <p:cNvSpPr/>
          <p:nvPr userDrawn="1"/>
        </p:nvSpPr>
        <p:spPr bwMode="auto">
          <a:xfrm>
            <a:off x="1" y="0"/>
            <a:ext cx="6378222" cy="6858000"/>
          </a:xfrm>
          <a:prstGeom prst="rect">
            <a:avLst/>
          </a:prstGeom>
          <a:solidFill>
            <a:srgbClr val="0078D4">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dirty="0"/>
              <a:t>Azure presentation</a:t>
            </a:r>
            <a:br>
              <a:rPr lang="en-US" dirty="0"/>
            </a:br>
            <a:r>
              <a:rPr lang="en-US" dirty="0"/>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16218373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E6D01-3E0F-4BD4-80CB-FAB8F44B0A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6566" r="12909" b="-1"/>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01F7B8B-303A-4D8B-98B1-89FED98B9B16}"/>
              </a:ext>
            </a:extLst>
          </p:cNvPr>
          <p:cNvSpPr/>
          <p:nvPr userDrawn="1"/>
        </p:nvSpPr>
        <p:spPr bwMode="auto">
          <a:xfrm rot="5400000">
            <a:off x="5610367" y="-5610365"/>
            <a:ext cx="971267" cy="12192001"/>
          </a:xfrm>
          <a:prstGeom prst="rect">
            <a:avLst/>
          </a:prstGeom>
          <a:gradFill flip="none" rotWithShape="1">
            <a:gsLst>
              <a:gs pos="0">
                <a:schemeClr val="accent1">
                  <a:lumMod val="5000"/>
                  <a:lumOff val="95000"/>
                  <a:alpha val="75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dirty="0"/>
              <a:t>Azure presentation</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784461FB-856C-44B7-AF3E-D21A18D132C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1" y="246985"/>
            <a:ext cx="1741673" cy="576072"/>
          </a:xfrm>
          <a:prstGeom prst="rect">
            <a:avLst/>
          </a:prstGeom>
        </p:spPr>
      </p:pic>
    </p:spTree>
    <p:extLst>
      <p:ext uri="{BB962C8B-B14F-4D97-AF65-F5344CB8AC3E}">
        <p14:creationId xmlns:p14="http://schemas.microsoft.com/office/powerpoint/2010/main" val="28502594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765" b="1" spc="0" baseline="0">
                <a:solidFill>
                  <a:srgbClr val="000000"/>
                </a:solidFill>
                <a:latin typeface="+mn-lt"/>
              </a:defRPr>
            </a:lvl1pPr>
          </a:lstStyle>
          <a:p>
            <a:r>
              <a:rPr lang="en-US" dirty="0"/>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
        <p:nvSpPr>
          <p:cNvPr id="5" name="TextBox 4">
            <a:extLst>
              <a:ext uri="{FF2B5EF4-FFF2-40B4-BE49-F238E27FC236}">
                <a16:creationId xmlns:a16="http://schemas.microsoft.com/office/drawing/2014/main" id="{5D886E38-6DEB-477A-985F-0D8CB205C5D0}"/>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72858321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28597139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939816"/>
            <a:ext cx="11339774" cy="271613"/>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0" i="0" kern="1200" spc="0" baseline="0" dirty="0">
                <a:solidFill>
                  <a:srgbClr val="000000"/>
                </a:solidFill>
                <a:latin typeface="+mj-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37173252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Heading Segoe UI </a:t>
            </a:r>
            <a:r>
              <a:rPr lang="en-US" dirty="0" err="1"/>
              <a:t>Semibold</a:t>
            </a:r>
            <a:r>
              <a:rPr lang="en-US" dirty="0"/>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4026474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210560567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14777"/>
          </a:xfrm>
        </p:spPr>
        <p:txBody>
          <a:bodyPr wrap="square" lIns="0" tIns="0" rIns="0" bIns="0">
            <a:spAutoFit/>
          </a:bodyPr>
          <a:lstStyle>
            <a:lvl1pPr marL="0" indent="0">
              <a:lnSpc>
                <a:spcPct val="100000"/>
              </a:lnSpc>
              <a:spcBef>
                <a:spcPts val="0"/>
              </a:spcBef>
              <a:spcAft>
                <a:spcPts val="1371"/>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12" name="TextBox 11">
            <a:extLst>
              <a:ext uri="{FF2B5EF4-FFF2-40B4-BE49-F238E27FC236}">
                <a16:creationId xmlns:a16="http://schemas.microsoft.com/office/drawing/2014/main" id="{4E6D7F9D-B875-4E75-BE96-C6AEB682F0FA}"/>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76054751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a:p>
            <a:pPr marL="280067" lvl="1" indent="-280067">
              <a:buFont typeface="Arial" panose="020B0604020202020204" pitchFamily="34" charset="0"/>
              <a:buChar char="•"/>
            </a:pPr>
            <a:endParaRPr lang="en-US" dirty="0"/>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marL="280067" lvl="1" indent="-280067">
              <a:buFont typeface="Arial" panose="020B0604020202020204" pitchFamily="34" charset="0"/>
              <a:buChar char="•"/>
            </a:pPr>
            <a:r>
              <a:rPr lang="en-US" dirty="0"/>
              <a:t>Body copy Segoe Regular 14</a:t>
            </a:r>
          </a:p>
          <a:p>
            <a:pPr marL="280067" lvl="1" indent="-280067">
              <a:buFont typeface="Arial" panose="020B0604020202020204" pitchFamily="34" charset="0"/>
              <a:buChar char="•"/>
            </a:pPr>
            <a:r>
              <a:rPr lang="en-US" dirty="0"/>
              <a:t>Lorem ipsum dolor sit </a:t>
            </a:r>
            <a:r>
              <a:rPr lang="en-US" dirty="0" err="1"/>
              <a:t>amet</a:t>
            </a:r>
            <a:r>
              <a:rPr lang="en-US" dirty="0"/>
              <a:t>, </a:t>
            </a:r>
            <a:r>
              <a:rPr lang="en-US" dirty="0" err="1"/>
              <a:t>consectetur</a:t>
            </a:r>
            <a:endParaRPr lang="en-US" dirty="0"/>
          </a:p>
          <a:p>
            <a:pPr marL="280067" lvl="1" indent="-280067">
              <a:buFont typeface="Arial" panose="020B0604020202020204" pitchFamily="34" charset="0"/>
              <a:buChar char="•"/>
            </a:pP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endParaRPr lang="en-US" dirty="0"/>
          </a:p>
          <a:p>
            <a:pPr marL="280067" lvl="1" indent="-280067">
              <a:buFont typeface="Arial" panose="020B0604020202020204" pitchFamily="34" charset="0"/>
              <a:buChar char="•"/>
            </a:pPr>
            <a:r>
              <a:rPr lang="en-US" dirty="0" err="1"/>
              <a:t>Incididunt</a:t>
            </a:r>
            <a:r>
              <a:rPr lang="en-US" dirty="0"/>
              <a:t> </a:t>
            </a:r>
            <a:r>
              <a:rPr lang="en-US" dirty="0" err="1"/>
              <a:t>ut</a:t>
            </a:r>
            <a:r>
              <a:rPr lang="en-US" dirty="0"/>
              <a:t> </a:t>
            </a:r>
            <a:r>
              <a:rPr lang="en-US" dirty="0" err="1"/>
              <a:t>labore</a:t>
            </a:r>
            <a:r>
              <a:rPr lang="en-US" dirty="0"/>
              <a:t> et dolore magna</a:t>
            </a:r>
          </a:p>
          <a:p>
            <a:pPr marL="280067" lvl="1" indent="-280067">
              <a:buFont typeface="Arial" panose="020B0604020202020204" pitchFamily="34" charset="0"/>
              <a:buChar char="•"/>
            </a:pP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endParaRPr lang="en-US" dirty="0"/>
          </a:p>
          <a:p>
            <a:pPr marL="280067" lvl="1" indent="-280067">
              <a:buFont typeface="Arial" panose="020B0604020202020204" pitchFamily="34" charset="0"/>
              <a:buChar char="•"/>
            </a:pPr>
            <a:r>
              <a:rPr lang="en-US" dirty="0"/>
              <a:t>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endParaRPr lang="en-US" dirty="0"/>
          </a:p>
          <a:p>
            <a:pPr marL="280067" lvl="1" indent="-280067">
              <a:buFont typeface="Arial" panose="020B0604020202020204" pitchFamily="34" charset="0"/>
              <a:buChar char="•"/>
            </a:pP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endParaRPr lang="en-US" dirty="0"/>
          </a:p>
          <a:p>
            <a:pPr marL="280067" lvl="1" indent="-280067">
              <a:buFont typeface="Arial" panose="020B0604020202020204" pitchFamily="34" charset="0"/>
              <a:buChar char="•"/>
            </a:pPr>
            <a:r>
              <a:rPr lang="en-US" dirty="0"/>
              <a:t>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endParaRPr lang="en-US" dirty="0"/>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3461107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02491"/>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p>
        </p:txBody>
      </p:sp>
      <p:sp>
        <p:nvSpPr>
          <p:cNvPr id="12" name="TextBox 11">
            <a:extLst>
              <a:ext uri="{FF2B5EF4-FFF2-40B4-BE49-F238E27FC236}">
                <a16:creationId xmlns:a16="http://schemas.microsoft.com/office/drawing/2014/main" id="{D0FAD3E8-4D59-4DCB-AE9B-C4D805BB43B9}"/>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84352136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 TEAL">
    <p:bg>
      <p:bgPr>
        <a:solidFill>
          <a:schemeClr val="accent3"/>
        </a:solid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874184" y="762000"/>
            <a:ext cx="10498667" cy="4296888"/>
          </a:xfrm>
          <a:prstGeom prst="rect">
            <a:avLst/>
          </a:prstGeom>
        </p:spPr>
        <p:txBody>
          <a:bodyPr lIns="0" tIns="0" rIns="0" bIns="0" anchor="ctr" anchorCtr="0"/>
          <a:lstStyle>
            <a:lvl1pPr>
              <a:defRPr sz="5400">
                <a:solidFill>
                  <a:schemeClr val="bg1"/>
                </a:solidFill>
                <a:latin typeface="+mj-lt"/>
              </a:defRPr>
            </a:lvl1pPr>
          </a:lstStyle>
          <a:p>
            <a:pPr lvl="0"/>
            <a:r>
              <a:rPr lang="en-US" dirty="0"/>
              <a:t>Section divider</a:t>
            </a:r>
          </a:p>
        </p:txBody>
      </p:sp>
      <p:sp>
        <p:nvSpPr>
          <p:cNvPr id="5" name="Rectangle 4"/>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3964841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Body copy Segoe Regular 18.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dirty="0"/>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a:p>
            <a:pPr lvl="1"/>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a:t>
            </a:r>
          </a:p>
          <a:p>
            <a:pPr lvl="1"/>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a:t>
            </a:r>
          </a:p>
          <a:p>
            <a:pPr lvl="1"/>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endParaRPr lang="en-US" dirty="0"/>
          </a:p>
          <a:p>
            <a:pPr lvl="1"/>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a:t>
            </a:r>
          </a:p>
          <a:p>
            <a:pPr lvl="1"/>
            <a:r>
              <a:rPr lang="en-US" dirty="0"/>
              <a:t>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 lorem ipsum dolor</a:t>
            </a:r>
          </a:p>
        </p:txBody>
      </p:sp>
      <p:sp>
        <p:nvSpPr>
          <p:cNvPr id="12" name="TextBox 11">
            <a:extLst>
              <a:ext uri="{FF2B5EF4-FFF2-40B4-BE49-F238E27FC236}">
                <a16:creationId xmlns:a16="http://schemas.microsoft.com/office/drawing/2014/main" id="{57FA93B7-EB2D-43DF-9ADE-BBAF11C96106}"/>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83787861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a:t>
            </a:r>
          </a:p>
          <a:p>
            <a:pPr lvl="1"/>
            <a:r>
              <a:rPr lang="en-US" dirty="0"/>
              <a:t>Lorem ipsum dolor sit </a:t>
            </a:r>
            <a:r>
              <a:rPr lang="en-US" dirty="0" err="1"/>
              <a:t>amet</a:t>
            </a:r>
            <a:r>
              <a:rPr lang="en-US" dirty="0"/>
              <a:t>, </a:t>
            </a:r>
            <a:r>
              <a:rPr lang="en-US" dirty="0" err="1"/>
              <a:t>consectetur</a:t>
            </a:r>
            <a:endParaRPr lang="en-US" dirty="0"/>
          </a:p>
          <a:p>
            <a:pPr lvl="1"/>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dirty="0"/>
              <a:t>Three column photo layout (with bullets)</a:t>
            </a:r>
          </a:p>
        </p:txBody>
      </p:sp>
      <p:sp>
        <p:nvSpPr>
          <p:cNvPr id="19" name="TextBox 18">
            <a:extLst>
              <a:ext uri="{FF2B5EF4-FFF2-40B4-BE49-F238E27FC236}">
                <a16:creationId xmlns:a16="http://schemas.microsoft.com/office/drawing/2014/main" id="{2368DB57-6EA9-4E0A-A39F-6275C3C0DEBF}"/>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349666241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dirty="0"/>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dirty="0"/>
              <a:t>Subhead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a:t>
            </a:r>
          </a:p>
        </p:txBody>
      </p:sp>
      <p:sp>
        <p:nvSpPr>
          <p:cNvPr id="13" name="TextBox 12">
            <a:extLst>
              <a:ext uri="{FF2B5EF4-FFF2-40B4-BE49-F238E27FC236}">
                <a16:creationId xmlns:a16="http://schemas.microsoft.com/office/drawing/2014/main" id="{47CC4F51-1744-4347-928B-9C2EBD93C355}"/>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02571160"/>
      </p:ext>
    </p:extLst>
  </p:cSld>
  <p:clrMapOvr>
    <a:masterClrMapping/>
  </p:clrMapOvr>
  <p:transition>
    <p:fade/>
  </p:transition>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dirty="0"/>
              <a:t>Section title</a:t>
            </a:r>
          </a:p>
        </p:txBody>
      </p:sp>
      <p:sp>
        <p:nvSpPr>
          <p:cNvPr id="7" name="TextBox 6">
            <a:extLst>
              <a:ext uri="{FF2B5EF4-FFF2-40B4-BE49-F238E27FC236}">
                <a16:creationId xmlns:a16="http://schemas.microsoft.com/office/drawing/2014/main" id="{B078EF51-FF7D-4AF0-A0D8-5E7897E42042}"/>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11156999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dirty="0"/>
              <a:t>Section title</a:t>
            </a:r>
          </a:p>
        </p:txBody>
      </p:sp>
      <p:sp>
        <p:nvSpPr>
          <p:cNvPr id="7" name="TextBox 6">
            <a:extLst>
              <a:ext uri="{FF2B5EF4-FFF2-40B4-BE49-F238E27FC236}">
                <a16:creationId xmlns:a16="http://schemas.microsoft.com/office/drawing/2014/main" id="{C1AF0965-A0E8-49A1-B8BF-778086ADF37B}"/>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9466820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10692679" cy="3535032"/>
          </a:xfrm>
          <a:noFill/>
        </p:spPr>
        <p:txBody>
          <a:bodyPr vert="horz" wrap="square" lIns="0" tIns="0" rIns="0" bIns="0" rtlCol="0" anchor="ctr"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dirty="0"/>
              <a:t>Section title</a:t>
            </a:r>
          </a:p>
        </p:txBody>
      </p:sp>
      <p:sp>
        <p:nvSpPr>
          <p:cNvPr id="8" name="TextBox 7">
            <a:extLst>
              <a:ext uri="{FF2B5EF4-FFF2-40B4-BE49-F238E27FC236}">
                <a16:creationId xmlns:a16="http://schemas.microsoft.com/office/drawing/2014/main" id="{E7E555FE-1A25-470F-9400-806E2FDA6E45}"/>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solidFill>
              </a:rPr>
              <a:t>© Microsoft Corporation</a:t>
            </a:r>
            <a:endParaRPr lang="en-US" sz="784" dirty="0">
              <a:solidFill>
                <a:srgbClr val="FFFFFF"/>
              </a:solidFill>
            </a:endParaRPr>
          </a:p>
        </p:txBody>
      </p:sp>
    </p:spTree>
    <p:extLst>
      <p:ext uri="{BB962C8B-B14F-4D97-AF65-F5344CB8AC3E}">
        <p14:creationId xmlns:p14="http://schemas.microsoft.com/office/powerpoint/2010/main" val="1228997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rgbClr val="FFFFFF">
                    <a:lumMod val="65000"/>
                  </a:srgbClr>
                </a:solidFill>
              </a:rPr>
              <a:t>© Microsoft Corporation</a:t>
            </a:r>
            <a:endParaRPr lang="en-US" sz="784" dirty="0">
              <a:solidFill>
                <a:srgbClr val="FFFFFF">
                  <a:lumMod val="65000"/>
                </a:srgbClr>
              </a:solidFill>
            </a:endParaRPr>
          </a:p>
        </p:txBody>
      </p:sp>
    </p:spTree>
    <p:extLst>
      <p:ext uri="{BB962C8B-B14F-4D97-AF65-F5344CB8AC3E}">
        <p14:creationId xmlns:p14="http://schemas.microsoft.com/office/powerpoint/2010/main" val="238484266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42356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dirty="0">
                <a:solidFill>
                  <a:srgbClr val="FFFFFF"/>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10228450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5" name="Text Box 3">
            <a:extLst>
              <a:ext uri="{FF2B5EF4-FFF2-40B4-BE49-F238E27FC236}">
                <a16:creationId xmlns:a16="http://schemas.microsoft.com/office/drawing/2014/main" id="{7781E3A6-A3C6-4D60-9F86-583B84F19688}"/>
              </a:ext>
            </a:extLst>
          </p:cNvPr>
          <p:cNvSpPr txBox="1">
            <a:spLocks noChangeArrowheads="1"/>
          </p:cNvSpPr>
          <p:nvPr userDrawn="1"/>
        </p:nvSpPr>
        <p:spPr bwMode="blackWhite">
          <a:xfrm>
            <a:off x="428494" y="642356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dirty="0">
                <a:solidFill>
                  <a:srgbClr val="FFFFFF"/>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87633BA8-48F5-4CA8-868B-5DE15538269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4995992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00" kern="1200" cap="all" spc="300" dirty="0">
                <a:solidFill>
                  <a:srgbClr val="0078D7"/>
                </a:solidFill>
                <a:latin typeface="Segoe UI Semilight" charset="0"/>
                <a:ea typeface="Segoe UI Semilight" charset="0"/>
                <a:cs typeface="Segoe UI Semilight" charset="0"/>
              </a:defRPr>
            </a:lvl1pPr>
          </a:lstStyle>
          <a:p>
            <a:r>
              <a:rPr lang="en-US" dirty="0"/>
              <a:t>Click to edit Master title style</a:t>
            </a:r>
          </a:p>
        </p:txBody>
      </p:sp>
    </p:spTree>
    <p:extLst>
      <p:ext uri="{BB962C8B-B14F-4D97-AF65-F5344CB8AC3E}">
        <p14:creationId xmlns:p14="http://schemas.microsoft.com/office/powerpoint/2010/main" val="153033167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 WHITE">
    <p:bg>
      <p:bgPr>
        <a:solidFill>
          <a:schemeClr val="bg1"/>
        </a:solid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874184" y="762000"/>
            <a:ext cx="10498667" cy="4296888"/>
          </a:xfrm>
          <a:prstGeom prst="rect">
            <a:avLst/>
          </a:prstGeom>
        </p:spPr>
        <p:txBody>
          <a:bodyPr lIns="0" tIns="0" rIns="0" bIns="0" anchor="ctr" anchorCtr="0"/>
          <a:lstStyle>
            <a:lvl1pPr>
              <a:defRPr sz="5400">
                <a:solidFill>
                  <a:schemeClr val="tx2"/>
                </a:solidFill>
                <a:latin typeface="+mj-lt"/>
              </a:defRPr>
            </a:lvl1pPr>
          </a:lstStyle>
          <a:p>
            <a:pPr lvl="0"/>
            <a:r>
              <a:rPr lang="en-US" dirty="0"/>
              <a:t>Section divider</a:t>
            </a:r>
          </a:p>
        </p:txBody>
      </p:sp>
      <p:sp>
        <p:nvSpPr>
          <p:cNvPr id="5" name="Rectangle 4"/>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400220115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0" y="0"/>
            <a:ext cx="11655840" cy="899665"/>
          </a:xfrm>
        </p:spPr>
        <p:txBody>
          <a:bodyPr lIns="548640" tIns="548640" rIns="91440"/>
          <a:lstStyle/>
          <a:p>
            <a:r>
              <a:rPr lang="en-US" dirty="0"/>
              <a:t>Click to edit Master title style</a:t>
            </a:r>
          </a:p>
        </p:txBody>
      </p:sp>
    </p:spTree>
    <p:extLst>
      <p:ext uri="{BB962C8B-B14F-4D97-AF65-F5344CB8AC3E}">
        <p14:creationId xmlns:p14="http://schemas.microsoft.com/office/powerpoint/2010/main" val="49065823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p:txBody>
          <a:bodyPr/>
          <a:lstStyle>
            <a:lvl1pPr algn="l">
              <a:defRPr lang="en-US" sz="2800" b="0" kern="1200" cap="all" spc="800" baseline="0" dirty="0" smtClean="0">
                <a:ln w="3175">
                  <a:noFill/>
                </a:ln>
                <a:solidFill>
                  <a:srgbClr val="0078D7"/>
                </a:solidFill>
                <a:effectLst/>
                <a:latin typeface="Segoe UI Semilight" charset="0"/>
                <a:ea typeface="Segoe UI Semilight" charset="0"/>
                <a:cs typeface="Segoe UI Semilight"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630E4E60-250C-4CB1-8585-557A82EDC3E0}"/>
              </a:ext>
            </a:extLst>
          </p:cNvPr>
          <p:cNvSpPr>
            <a:spLocks noGrp="1"/>
          </p:cNvSpPr>
          <p:nvPr>
            <p:ph type="body" sz="quarter" idx="10"/>
          </p:nvPr>
        </p:nvSpPr>
        <p:spPr>
          <a:xfrm>
            <a:off x="269240" y="1980028"/>
            <a:ext cx="5343434" cy="3567332"/>
          </a:xfrm>
        </p:spPr>
        <p:txBody>
          <a:bodyPr/>
          <a:lstStyle>
            <a:lvl1pPr marL="0" indent="0">
              <a:spcAft>
                <a:spcPts val="1800"/>
              </a:spcAft>
              <a:buNone/>
              <a:defRPr lang="en-US" sz="1600" kern="1200" spc="170" dirty="0" smtClean="0">
                <a:solidFill>
                  <a:schemeClr val="tx1"/>
                </a:solidFill>
                <a:latin typeface="Segoe UI Semilight" charset="0"/>
                <a:ea typeface="Segoe UI Semilight" charset="0"/>
                <a:cs typeface="Segoe UI Semilight" charset="0"/>
              </a:defRPr>
            </a:lvl1pPr>
            <a:lvl2pPr marL="336145" indent="0">
              <a:buNone/>
              <a:defRPr sz="1200"/>
            </a:lvl2pPr>
            <a:lvl3pPr marL="560241" indent="0">
              <a:buNone/>
              <a:defRPr sz="1100"/>
            </a:lvl3pPr>
            <a:lvl4pPr marL="784338" indent="0">
              <a:buNone/>
              <a:defRPr sz="1050"/>
            </a:lvl4pPr>
            <a:lvl5pPr marL="1008434" inden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7962204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78371" y="291107"/>
            <a:ext cx="11546397" cy="599221"/>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02760"/>
            <a:ext cx="11653523" cy="188038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130FD3EB-6E92-49B7-9A3C-D26FC9804B6B}"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16989562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849463"/>
          </a:xfrm>
          <a:noFill/>
        </p:spPr>
        <p:txBody>
          <a:bodyPr tIns="91440" bIns="91440" anchor="t" anchorCtr="0">
            <a:spAutoFit/>
          </a:bodyPr>
          <a:lstStyle>
            <a:lvl1pPr>
              <a:defRPr sz="4800"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885292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and st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7" name="TextBox 6"/>
          <p:cNvSpPr txBox="1"/>
          <p:nvPr userDrawn="1"/>
        </p:nvSpPr>
        <p:spPr>
          <a:xfrm>
            <a:off x="255298" y="178670"/>
            <a:ext cx="1846275"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OPTIMIZE DEPLOYMENT</a:t>
            </a:r>
          </a:p>
        </p:txBody>
      </p:sp>
    </p:spTree>
    <p:extLst>
      <p:ext uri="{BB962C8B-B14F-4D97-AF65-F5344CB8AC3E}">
        <p14:creationId xmlns:p14="http://schemas.microsoft.com/office/powerpoint/2010/main" val="107048622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436612"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MAXIMIZE UPTIME</a:t>
            </a:r>
          </a:p>
        </p:txBody>
      </p:sp>
      <p:sp>
        <p:nvSpPr>
          <p:cNvPr id="5"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332006944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841786"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RUN WITH CONFIDENCE</a:t>
            </a:r>
          </a:p>
        </p:txBody>
      </p:sp>
      <p:sp>
        <p:nvSpPr>
          <p:cNvPr id="5"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265709995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3_Title and st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userDrawn="1"/>
        </p:nvSpPr>
        <p:spPr>
          <a:xfrm>
            <a:off x="255298" y="178670"/>
            <a:ext cx="1408399" cy="276999"/>
          </a:xfrm>
          <a:prstGeom prst="rect">
            <a:avLst/>
          </a:prstGeom>
          <a:noFill/>
        </p:spPr>
        <p:txBody>
          <a:bodyPr wrap="none" rtlCol="0">
            <a:spAutoFit/>
          </a:bodyPr>
          <a:lstStyle/>
          <a:p>
            <a:r>
              <a:rPr lang="en-US" sz="1200" dirty="0">
                <a:solidFill>
                  <a:srgbClr val="0078D7"/>
                </a:solidFill>
                <a:latin typeface="Segoe UI Semilight" charset="0"/>
                <a:ea typeface="Segoe UI Semilight" charset="0"/>
                <a:cs typeface="Segoe UI Semilight" charset="0"/>
              </a:rPr>
              <a:t>BE FUTURE READY</a:t>
            </a:r>
          </a:p>
        </p:txBody>
      </p:sp>
      <p:sp>
        <p:nvSpPr>
          <p:cNvPr id="8" name="Title 1"/>
          <p:cNvSpPr>
            <a:spLocks noGrp="1"/>
          </p:cNvSpPr>
          <p:nvPr>
            <p:ph type="title" hasCustomPrompt="1"/>
          </p:nvPr>
        </p:nvSpPr>
        <p:spPr>
          <a:xfrm>
            <a:off x="225481" y="455669"/>
            <a:ext cx="11655840" cy="899665"/>
          </a:xfrm>
        </p:spPr>
        <p:txBody>
          <a:bodyPr>
            <a:normAutofit/>
          </a:bodyPr>
          <a:lstStyle>
            <a:lvl1pPr algn="l">
              <a:defRPr sz="2800" spc="300">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492828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at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3"/>
              </a:buBlip>
              <a:defRPr sz="3200" b="1" cap="none" baseline="0"/>
            </a:lvl1pPr>
          </a:lstStyle>
          <a:p>
            <a:r>
              <a:rPr lang="en-US" dirty="0"/>
              <a:t>Heading – sentence case</a:t>
            </a:r>
          </a:p>
        </p:txBody>
      </p:sp>
      <p:sp>
        <p:nvSpPr>
          <p:cNvPr id="4" name="Rectangle 3"/>
          <p:cNvSpPr/>
          <p:nvPr userDrawn="1"/>
        </p:nvSpPr>
        <p:spPr>
          <a:xfrm>
            <a:off x="0" y="1980501"/>
            <a:ext cx="12192000" cy="2895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pPr>
            <a:endParaRPr lang="en-US" sz="1800" dirty="0">
              <a:solidFill>
                <a:srgbClr val="E57200"/>
              </a:solidFill>
            </a:endParaRPr>
          </a:p>
        </p:txBody>
      </p:sp>
      <p:sp>
        <p:nvSpPr>
          <p:cNvPr id="19" name="Text Placeholder 18"/>
          <p:cNvSpPr>
            <a:spLocks noGrp="1"/>
          </p:cNvSpPr>
          <p:nvPr>
            <p:ph type="body" sz="quarter" idx="11" hasCustomPrompt="1"/>
          </p:nvPr>
        </p:nvSpPr>
        <p:spPr>
          <a:xfrm>
            <a:off x="874186" y="2672741"/>
            <a:ext cx="870725" cy="615553"/>
          </a:xfrm>
          <a:prstGeom prst="rect">
            <a:avLst/>
          </a:prstGeom>
        </p:spPr>
        <p:txBody>
          <a:bodyPr wrap="square" lIns="0" tIns="0" rIns="0" bIns="0" anchor="ctr">
            <a:noAutofit/>
          </a:bodyPr>
          <a:lstStyle>
            <a:lvl1pPr>
              <a:defRPr sz="4000" baseline="0">
                <a:solidFill>
                  <a:schemeClr val="accent2"/>
                </a:solidFill>
                <a:latin typeface="+mj-lt"/>
              </a:defRPr>
            </a:lvl1pPr>
          </a:lstStyle>
          <a:p>
            <a:pPr lvl="0"/>
            <a:r>
              <a:rPr lang="en-US" dirty="0"/>
              <a:t>##</a:t>
            </a:r>
          </a:p>
        </p:txBody>
      </p:sp>
      <p:sp>
        <p:nvSpPr>
          <p:cNvPr id="24" name="Text Placeholder 23"/>
          <p:cNvSpPr>
            <a:spLocks noGrp="1"/>
          </p:cNvSpPr>
          <p:nvPr>
            <p:ph type="body" sz="quarter" idx="12" hasCustomPrompt="1"/>
          </p:nvPr>
        </p:nvSpPr>
        <p:spPr>
          <a:xfrm>
            <a:off x="1756832" y="2674328"/>
            <a:ext cx="3526368" cy="614363"/>
          </a:xfrm>
          <a:prstGeom prst="rect">
            <a:avLst/>
          </a:prstGeom>
        </p:spPr>
        <p:txBody>
          <a:bodyPr anchor="ctr"/>
          <a:lstStyle>
            <a:lvl1pPr>
              <a:defRPr sz="2400" baseline="0">
                <a:latin typeface="+mj-lt"/>
              </a:defRPr>
            </a:lvl1pPr>
          </a:lstStyle>
          <a:p>
            <a:pPr lvl="0"/>
            <a:r>
              <a:rPr lang="en-US" dirty="0"/>
              <a:t>statement ending</a:t>
            </a:r>
          </a:p>
        </p:txBody>
      </p:sp>
      <p:pic>
        <p:nvPicPr>
          <p:cNvPr id="25" name="Picture 2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74184" y="3371230"/>
            <a:ext cx="4511040" cy="40597"/>
          </a:xfrm>
          <a:prstGeom prst="rect">
            <a:avLst/>
          </a:prstGeom>
        </p:spPr>
      </p:pic>
      <p:sp>
        <p:nvSpPr>
          <p:cNvPr id="27" name="Text Placeholder 26"/>
          <p:cNvSpPr>
            <a:spLocks noGrp="1"/>
          </p:cNvSpPr>
          <p:nvPr>
            <p:ph type="body" sz="quarter" idx="13" hasCustomPrompt="1"/>
          </p:nvPr>
        </p:nvSpPr>
        <p:spPr>
          <a:xfrm>
            <a:off x="874184" y="3545866"/>
            <a:ext cx="4510616" cy="1157287"/>
          </a:xfrm>
          <a:prstGeom prst="rect">
            <a:avLst/>
          </a:prstGeom>
        </p:spPr>
        <p:txBody>
          <a:bodyPr lIns="0" rIns="0"/>
          <a:lstStyle>
            <a:lvl1pPr>
              <a:defRPr sz="2400">
                <a:latin typeface="+mj-lt"/>
              </a:defRPr>
            </a:lvl1pPr>
          </a:lstStyle>
          <a:p>
            <a:pPr lvl="0"/>
            <a:r>
              <a:rPr lang="en-US" dirty="0"/>
              <a:t>Additional info can go here</a:t>
            </a:r>
          </a:p>
        </p:txBody>
      </p:sp>
      <p:sp>
        <p:nvSpPr>
          <p:cNvPr id="34" name="Text Placeholder 33"/>
          <p:cNvSpPr>
            <a:spLocks noGrp="1"/>
          </p:cNvSpPr>
          <p:nvPr>
            <p:ph type="body" sz="quarter" idx="14" hasCustomPrompt="1"/>
          </p:nvPr>
        </p:nvSpPr>
        <p:spPr>
          <a:xfrm>
            <a:off x="874185" y="2283085"/>
            <a:ext cx="3727449" cy="361059"/>
          </a:xfrm>
          <a:prstGeom prst="rect">
            <a:avLst/>
          </a:prstGeom>
        </p:spPr>
        <p:txBody>
          <a:bodyPr lIns="0" tIns="0" rIns="0" bIns="0"/>
          <a:lstStyle>
            <a:lvl1pPr>
              <a:defRPr sz="2800" cap="none" baseline="0">
                <a:solidFill>
                  <a:schemeClr val="accent4"/>
                </a:solidFill>
                <a:latin typeface="+mj-lt"/>
              </a:defRPr>
            </a:lvl1pPr>
          </a:lstStyle>
          <a:p>
            <a:pPr lvl="0"/>
            <a:r>
              <a:rPr lang="en-US" dirty="0"/>
              <a:t>Click to edit</a:t>
            </a:r>
          </a:p>
        </p:txBody>
      </p:sp>
    </p:spTree>
    <p:extLst>
      <p:ext uri="{BB962C8B-B14F-4D97-AF65-F5344CB8AC3E}">
        <p14:creationId xmlns:p14="http://schemas.microsoft.com/office/powerpoint/2010/main" val="2717124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ey Points - A">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dirty="0"/>
              <a:t>Heading – sentence case</a:t>
            </a:r>
          </a:p>
        </p:txBody>
      </p:sp>
      <p:sp>
        <p:nvSpPr>
          <p:cNvPr id="12" name="Text Placeholder 11"/>
          <p:cNvSpPr>
            <a:spLocks noGrp="1"/>
          </p:cNvSpPr>
          <p:nvPr>
            <p:ph type="body" sz="quarter" idx="10" hasCustomPrompt="1"/>
          </p:nvPr>
        </p:nvSpPr>
        <p:spPr>
          <a:xfrm>
            <a:off x="874184" y="1981556"/>
            <a:ext cx="10498667" cy="523220"/>
          </a:xfrm>
          <a:prstGeom prst="rect">
            <a:avLst/>
          </a:prstGeom>
          <a:solidFill>
            <a:schemeClr val="tx2"/>
          </a:solidFill>
        </p:spPr>
        <p:txBody>
          <a:bodyPr wrap="square" lIns="91440" tIns="91440" rIns="91440" bIns="91440" anchor="ctr">
            <a:noAutofit/>
          </a:bodyP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dirty="0"/>
              <a:t>Click to edit Master text styles	tab to align right</a:t>
            </a:r>
          </a:p>
        </p:txBody>
      </p:sp>
      <p:sp>
        <p:nvSpPr>
          <p:cNvPr id="8" name="Text Placeholder 11"/>
          <p:cNvSpPr>
            <a:spLocks noGrp="1"/>
          </p:cNvSpPr>
          <p:nvPr>
            <p:ph type="body" sz="quarter" idx="11" hasCustomPrompt="1"/>
          </p:nvPr>
        </p:nvSpPr>
        <p:spPr>
          <a:xfrm>
            <a:off x="874184" y="2694818"/>
            <a:ext cx="10498667" cy="597395"/>
          </a:xfrm>
          <a:prstGeom prst="rect">
            <a:avLst/>
          </a:prstGeom>
          <a:solidFill>
            <a:schemeClr val="accent3"/>
          </a:solidFill>
        </p:spPr>
        <p:txBody>
          <a:bodyPr lIns="91440" tIns="91440" rIns="91440" bIns="91440" anchor="ct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dirty="0"/>
              <a:t>Click to edit Master text styles	tab to align right</a:t>
            </a:r>
          </a:p>
        </p:txBody>
      </p:sp>
      <p:sp>
        <p:nvSpPr>
          <p:cNvPr id="11" name="Text Placeholder 11"/>
          <p:cNvSpPr>
            <a:spLocks noGrp="1"/>
          </p:cNvSpPr>
          <p:nvPr>
            <p:ph type="body" sz="quarter" idx="12" hasCustomPrompt="1"/>
          </p:nvPr>
        </p:nvSpPr>
        <p:spPr>
          <a:xfrm>
            <a:off x="874184" y="3445166"/>
            <a:ext cx="10498667" cy="597395"/>
          </a:xfrm>
          <a:prstGeom prst="rect">
            <a:avLst/>
          </a:prstGeom>
          <a:solidFill>
            <a:schemeClr val="accent2"/>
          </a:solidFill>
        </p:spPr>
        <p:txBody>
          <a:bodyPr lIns="91440" tIns="91440" rIns="91440" bIns="91440" anchor="ct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dirty="0"/>
              <a:t>Click to edit Master text styles	tab to align right*</a:t>
            </a:r>
          </a:p>
        </p:txBody>
      </p:sp>
      <p:sp>
        <p:nvSpPr>
          <p:cNvPr id="13" name="Text Placeholder 11"/>
          <p:cNvSpPr>
            <a:spLocks noGrp="1"/>
          </p:cNvSpPr>
          <p:nvPr>
            <p:ph type="body" sz="quarter" idx="13" hasCustomPrompt="1"/>
          </p:nvPr>
        </p:nvSpPr>
        <p:spPr>
          <a:xfrm>
            <a:off x="874184" y="4195515"/>
            <a:ext cx="10498667" cy="597395"/>
          </a:xfrm>
          <a:prstGeom prst="rect">
            <a:avLst/>
          </a:prstGeom>
          <a:solidFill>
            <a:schemeClr val="accent6"/>
          </a:solidFill>
        </p:spPr>
        <p:txBody>
          <a:bodyPr lIns="91440" tIns="91440" rIns="91440" bIns="91440" anchor="ct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dirty="0"/>
              <a:t>Click to edit Master text styles	tab to align right</a:t>
            </a:r>
          </a:p>
        </p:txBody>
      </p:sp>
      <p:sp>
        <p:nvSpPr>
          <p:cNvPr id="6" name="Text Placeholder 5"/>
          <p:cNvSpPr>
            <a:spLocks noGrp="1"/>
          </p:cNvSpPr>
          <p:nvPr>
            <p:ph type="body" sz="quarter" idx="14" hasCustomPrompt="1"/>
          </p:nvPr>
        </p:nvSpPr>
        <p:spPr>
          <a:xfrm>
            <a:off x="874184" y="4932728"/>
            <a:ext cx="10498667" cy="788405"/>
          </a:xfrm>
          <a:prstGeom prst="rect">
            <a:avLst/>
          </a:prstGeom>
        </p:spPr>
        <p:txBody>
          <a:bodyPr lIns="0" tIns="0" rIns="0" bIns="0"/>
          <a:lstStyle>
            <a:lvl1pPr>
              <a:defRPr sz="1200">
                <a:solidFill>
                  <a:schemeClr val="tx1"/>
                </a:solidFill>
                <a:latin typeface="+mj-lt"/>
              </a:defRPr>
            </a:lvl1pPr>
          </a:lstStyle>
          <a:p>
            <a:pPr lvl="0"/>
            <a:r>
              <a:rPr lang="en-US" dirty="0"/>
              <a:t>*Footnotes go here</a:t>
            </a:r>
          </a:p>
        </p:txBody>
      </p:sp>
      <p:sp>
        <p:nvSpPr>
          <p:cNvPr id="10" name="Rectangle 9"/>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2831598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Full Picture Background with content - A1">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12192000" cy="6103917"/>
          </a:xfrm>
          <a:prstGeom prst="rect">
            <a:avLst/>
          </a:prstGeom>
        </p:spPr>
        <p:txBody>
          <a:bodyPr/>
          <a:lstStyle/>
          <a:p>
            <a:r>
              <a:rPr lang="en-US"/>
              <a:t>Click icon to add picture</a:t>
            </a:r>
            <a:endParaRPr lang="en-US" dirty="0"/>
          </a:p>
        </p:txBody>
      </p:sp>
      <p:sp>
        <p:nvSpPr>
          <p:cNvPr id="6" name="Text Placeholder 5"/>
          <p:cNvSpPr>
            <a:spLocks noGrp="1"/>
          </p:cNvSpPr>
          <p:nvPr>
            <p:ph type="body" sz="quarter" idx="12" hasCustomPrompt="1"/>
          </p:nvPr>
        </p:nvSpPr>
        <p:spPr>
          <a:xfrm>
            <a:off x="0" y="1978025"/>
            <a:ext cx="4893733" cy="3743325"/>
          </a:xfrm>
          <a:prstGeom prst="rect">
            <a:avLst/>
          </a:prstGeom>
          <a:solidFill>
            <a:schemeClr val="tx2">
              <a:alpha val="90000"/>
            </a:schemeClr>
          </a:solidFill>
        </p:spPr>
        <p:txBody>
          <a:bodyPr lIns="320040" tIns="228600" rIns="320040" bIns="228600"/>
          <a:lstStyle>
            <a:lvl1pPr>
              <a:defRPr sz="2800" cap="none" baseline="0">
                <a:solidFill>
                  <a:schemeClr val="accent4"/>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dirty="0"/>
              <a:t>Click to edit master text styles</a:t>
            </a:r>
          </a:p>
        </p:txBody>
      </p:sp>
      <p:sp>
        <p:nvSpPr>
          <p:cNvPr id="15" name="Text Placeholder 14"/>
          <p:cNvSpPr>
            <a:spLocks noGrp="1"/>
          </p:cNvSpPr>
          <p:nvPr>
            <p:ph type="body" sz="quarter" idx="13"/>
          </p:nvPr>
        </p:nvSpPr>
        <p:spPr>
          <a:xfrm>
            <a:off x="0" y="3200400"/>
            <a:ext cx="4893733" cy="2520950"/>
          </a:xfrm>
          <a:prstGeom prst="rect">
            <a:avLst/>
          </a:prstGeom>
        </p:spPr>
        <p:txBody>
          <a:bodyPr lIns="320040" tIns="0" rIns="320040" bIns="0"/>
          <a:lstStyle>
            <a:lvl1pPr marL="182880" indent="-182880">
              <a:buFontTx/>
              <a:buBlip>
                <a:blip r:embed="rId2"/>
              </a:buBlip>
              <a:defRPr sz="2400">
                <a:solidFill>
                  <a:schemeClr val="bg1"/>
                </a:solidFill>
                <a:latin typeface="+mj-lt"/>
              </a:defRPr>
            </a:lvl1pPr>
            <a:lvl2pPr marL="457200" indent="-182880">
              <a:buFont typeface="Arial" panose="020B0604020202020204" pitchFamily="34" charset="0"/>
              <a:buChar char="•"/>
              <a:defRPr sz="2000">
                <a:solidFill>
                  <a:schemeClr val="bg1"/>
                </a:solidFill>
                <a:latin typeface="+mj-lt"/>
              </a:defRPr>
            </a:lvl2pPr>
            <a:lvl3pPr marL="640080" indent="-182880">
              <a:buFont typeface="Avenir LT Std 65 Medium" pitchFamily="34" charset="0"/>
              <a:buChar char="‐"/>
              <a:defRPr sz="1800">
                <a:solidFill>
                  <a:schemeClr val="bg1"/>
                </a:solidFill>
                <a:latin typeface="+mj-lt"/>
              </a:defRPr>
            </a:lvl3pPr>
            <a:lvl4pPr>
              <a:defRPr sz="2400">
                <a:solidFill>
                  <a:schemeClr val="bg1"/>
                </a:solidFill>
              </a:defRPr>
            </a:lvl4pPr>
            <a:lvl5pPr>
              <a:defRPr sz="2400">
                <a:solidFill>
                  <a:schemeClr val="bg1"/>
                </a:solidFill>
              </a:defRPr>
            </a:lvl5pPr>
          </a:lstStyle>
          <a:p>
            <a:pPr lvl="0"/>
            <a:r>
              <a:rPr lang="en-US"/>
              <a:t>Edit Master text styles</a:t>
            </a:r>
          </a:p>
          <a:p>
            <a:pPr lvl="1"/>
            <a:r>
              <a:rPr lang="en-US"/>
              <a:t>Second level</a:t>
            </a:r>
          </a:p>
          <a:p>
            <a:pPr lvl="2"/>
            <a:r>
              <a:rPr lang="en-US"/>
              <a:t>Third level</a:t>
            </a:r>
          </a:p>
        </p:txBody>
      </p:sp>
      <p:sp>
        <p:nvSpPr>
          <p:cNvPr id="9" name="Rectangle 8"/>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4037162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image" Target="../media/image9.emf"/><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image" Target="../media/image8.png"/><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theme" Target="../theme/theme3.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8"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4331314"/>
      </p:ext>
    </p:extLst>
  </p:cSld>
  <p:clrMap bg1="lt1" tx1="dk1" bg2="lt2" tx2="dk2" accent1="accent1" accent2="accent2" accent3="accent3" accent4="accent4" accent5="accent5" accent6="accent6" hlink="hlink" folHlink="folHlink"/>
  <p:sldLayoutIdLst>
    <p:sldLayoutId id="2147483660" r:id="rId1"/>
    <p:sldLayoutId id="2147483693" r:id="rId2"/>
    <p:sldLayoutId id="2147483680" r:id="rId3"/>
    <p:sldLayoutId id="2147483737" r:id="rId4"/>
    <p:sldLayoutId id="2147483738" r:id="rId5"/>
    <p:sldLayoutId id="2147483739" r:id="rId6"/>
    <p:sldLayoutId id="2147483682" r:id="rId7"/>
    <p:sldLayoutId id="2147483708" r:id="rId8"/>
    <p:sldLayoutId id="2147483700" r:id="rId9"/>
    <p:sldLayoutId id="2147483704" r:id="rId10"/>
    <p:sldLayoutId id="2147483689" r:id="rId11"/>
    <p:sldLayoutId id="2147483696" r:id="rId12"/>
    <p:sldLayoutId id="2147483690" r:id="rId13"/>
    <p:sldLayoutId id="2147483709" r:id="rId14"/>
    <p:sldLayoutId id="2147483691" r:id="rId15"/>
    <p:sldLayoutId id="2147483692" r:id="rId16"/>
    <p:sldLayoutId id="2147483706" r:id="rId17"/>
    <p:sldLayoutId id="2147483698" r:id="rId18"/>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spcBef>
          <a:spcPct val="20000"/>
        </a:spcBef>
        <a:buFont typeface="Arial" panose="020B0604020202020204" pitchFamily="34" charset="0"/>
        <a:buNone/>
        <a:defRPr sz="3800" kern="1200" baseline="0">
          <a:solidFill>
            <a:schemeClr val="bg1"/>
          </a:solidFill>
          <a:latin typeface="Avenir LT Std 65 Medium"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1086415"/>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40" r:id="rId4"/>
    <p:sldLayoutId id="2147483741" r:id="rId5"/>
    <p:sldLayoutId id="2147483742" r:id="rId6"/>
    <p:sldLayoutId id="2147483714" r:id="rId7"/>
    <p:sldLayoutId id="2147483715" r:id="rId8"/>
    <p:sldLayoutId id="2147483717" r:id="rId9"/>
    <p:sldLayoutId id="2147483719" r:id="rId10"/>
    <p:sldLayoutId id="2147483721" r:id="rId11"/>
    <p:sldLayoutId id="2147483723" r:id="rId12"/>
    <p:sldLayoutId id="2147483725" r:id="rId13"/>
    <p:sldLayoutId id="2147483727" r:id="rId14"/>
    <p:sldLayoutId id="2147483729" r:id="rId15"/>
    <p:sldLayoutId id="2147483731" r:id="rId16"/>
    <p:sldLayoutId id="2147483733" r:id="rId17"/>
    <p:sldLayoutId id="2147483736" r:id="rId18"/>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spcBef>
          <a:spcPct val="20000"/>
        </a:spcBef>
        <a:buFont typeface="Arial" panose="020B0604020202020204" pitchFamily="34" charset="0"/>
        <a:buNone/>
        <a:defRPr sz="3800" kern="1200" baseline="0">
          <a:solidFill>
            <a:schemeClr val="bg1"/>
          </a:solidFill>
          <a:latin typeface="Avenir LT Std 65 Medium"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3"/>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1976469527"/>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 id="2147483770" r:id="rId27"/>
    <p:sldLayoutId id="2147483771" r:id="rId28"/>
    <p:sldLayoutId id="2147483772" r:id="rId29"/>
    <p:sldLayoutId id="2147483773" r:id="rId30"/>
    <p:sldLayoutId id="2147483774" r:id="rId31"/>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373">
          <p15:clr>
            <a:srgbClr val="C35EA4"/>
          </p15:clr>
        </p15:guide>
        <p15:guide id="2" pos="1517">
          <p15:clr>
            <a:srgbClr val="C35EA4"/>
          </p15:clr>
        </p15:guide>
        <p15:guide id="3" pos="2608">
          <p15:clr>
            <a:srgbClr val="C35EA4"/>
          </p15:clr>
        </p15:guide>
        <p15:guide id="4" pos="2751">
          <p15:clr>
            <a:srgbClr val="C35EA4"/>
          </p15:clr>
        </p15:guide>
        <p15:guide id="5" pos="3844">
          <p15:clr>
            <a:srgbClr val="C35EA4"/>
          </p15:clr>
        </p15:guide>
        <p15:guide id="6" pos="3989">
          <p15:clr>
            <a:srgbClr val="C35EA4"/>
          </p15:clr>
        </p15:guide>
        <p15:guide id="7" pos="5079">
          <p15:clr>
            <a:srgbClr val="C35EA4"/>
          </p15:clr>
        </p15:guide>
        <p15:guide id="8" pos="5222">
          <p15:clr>
            <a:srgbClr val="C35EA4"/>
          </p15:clr>
        </p15:guide>
        <p15:guide id="9" pos="6317">
          <p15:clr>
            <a:srgbClr val="C35EA4"/>
          </p15:clr>
        </p15:guide>
        <p15:guide id="10" pos="6460">
          <p15:clr>
            <a:srgbClr val="C35EA4"/>
          </p15:clr>
        </p15:guide>
        <p15:guide id="11" pos="274">
          <p15:clr>
            <a:srgbClr val="F26B43"/>
          </p15:clr>
        </p15:guide>
        <p15:guide id="12" pos="7558">
          <p15:clr>
            <a:srgbClr val="F26B43"/>
          </p15:clr>
        </p15:guide>
        <p15:guide id="13" orient="horz" pos="758">
          <p15:clr>
            <a:srgbClr val="5ACBF0"/>
          </p15:clr>
        </p15:guide>
        <p15:guide id="14" orient="horz" pos="1372">
          <p15:clr>
            <a:srgbClr val="5ACBF0"/>
          </p15:clr>
        </p15:guide>
        <p15:guide id="15" orient="horz" pos="612">
          <p15:clr>
            <a:srgbClr val="5ACBF0"/>
          </p15:clr>
        </p15:guide>
        <p15:guide id="16" orient="horz" pos="1515">
          <p15:clr>
            <a:srgbClr val="5ACBF0"/>
          </p15:clr>
        </p15:guide>
        <p15:guide id="17" orient="horz" pos="2127">
          <p15:clr>
            <a:srgbClr val="5ACBF0"/>
          </p15:clr>
        </p15:guide>
        <p15:guide id="18" orient="horz" pos="2275">
          <p15:clr>
            <a:srgbClr val="5ACBF0"/>
          </p15:clr>
        </p15:guide>
        <p15:guide id="19" orient="horz" pos="280">
          <p15:clr>
            <a:srgbClr val="F26B43"/>
          </p15:clr>
        </p15:guide>
        <p15:guide id="20" orient="horz" pos="4127">
          <p15:clr>
            <a:srgbClr val="F26B43"/>
          </p15:clr>
        </p15:guide>
        <p15:guide id="21" orient="horz" pos="2889">
          <p15:clr>
            <a:srgbClr val="5ACBF0"/>
          </p15:clr>
        </p15:guide>
        <p15:guide id="22" orient="horz" pos="3032">
          <p15:clr>
            <a:srgbClr val="5ACBF0"/>
          </p15:clr>
        </p15:guide>
        <p15:guide id="23" orient="horz" pos="3648">
          <p15:clr>
            <a:srgbClr val="5ACBF0"/>
          </p15:clr>
        </p15:guide>
        <p15:guide id="24" orient="horz" pos="3792">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2.png"/><Relationship Id="rId1" Type="http://schemas.openxmlformats.org/officeDocument/2006/relationships/slideLayout" Target="../slideLayouts/slideLayout1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48.png"/></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7.xml"/><Relationship Id="rId4"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hyperlink" Target="https://ourworldindata.org/fossil-fuels" TargetMode="External"/><Relationship Id="rId2" Type="http://schemas.openxmlformats.org/officeDocument/2006/relationships/image" Target="../media/image60.jpeg"/><Relationship Id="rId1" Type="http://schemas.openxmlformats.org/officeDocument/2006/relationships/slideLayout" Target="../slideLayouts/slideLayout18.xml"/><Relationship Id="rId6" Type="http://schemas.openxmlformats.org/officeDocument/2006/relationships/hyperlink" Target="https://www.iea.org/articles/fuel-economy-in-canada" TargetMode="External"/><Relationship Id="rId5" Type="http://schemas.openxmlformats.org/officeDocument/2006/relationships/hyperlink" Target="https://georgiancollege.sharepoint.com/sites/Test651" TargetMode="External"/><Relationship Id="rId4" Type="http://schemas.openxmlformats.org/officeDocument/2006/relationships/hyperlink" Target="https://www.kaggle.com/datasets/shawkatsujon/worldwide-fuel-production-and-consumption"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0BC8E703-105A-4E72-9528-AF401DF66D2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564" y="218677"/>
            <a:ext cx="3764781" cy="91766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817ABA0-006B-3175-79A3-8E68C7738939}"/>
              </a:ext>
            </a:extLst>
          </p:cNvPr>
          <p:cNvSpPr txBox="1"/>
          <p:nvPr/>
        </p:nvSpPr>
        <p:spPr>
          <a:xfrm>
            <a:off x="2081954" y="1674303"/>
            <a:ext cx="7011880" cy="1569660"/>
          </a:xfrm>
          <a:prstGeom prst="rect">
            <a:avLst/>
          </a:prstGeom>
          <a:noFill/>
        </p:spPr>
        <p:txBody>
          <a:bodyPr wrap="square" rtlCol="0">
            <a:spAutoFit/>
          </a:bodyPr>
          <a:lstStyle/>
          <a:p>
            <a:pPr algn="ctr"/>
            <a:r>
              <a:rPr lang="en-IN" sz="4800" b="1" dirty="0">
                <a:ln w="9525">
                  <a:solidFill>
                    <a:schemeClr val="bg1"/>
                  </a:solidFill>
                  <a:prstDash val="solid"/>
                </a:ln>
                <a:effectLst>
                  <a:outerShdw blurRad="12700" dist="38100" dir="2700000" algn="tl" rotWithShape="0">
                    <a:schemeClr val="accent5">
                      <a:lumMod val="60000"/>
                      <a:lumOff val="40000"/>
                    </a:schemeClr>
                  </a:outerShdw>
                </a:effectLst>
                <a:latin typeface="+mj-lt"/>
              </a:rPr>
              <a:t>FUEL CONSUMPTION RATINGS </a:t>
            </a:r>
          </a:p>
        </p:txBody>
      </p:sp>
      <p:sp>
        <p:nvSpPr>
          <p:cNvPr id="4" name="Text Placeholder 3">
            <a:extLst>
              <a:ext uri="{FF2B5EF4-FFF2-40B4-BE49-F238E27FC236}">
                <a16:creationId xmlns:a16="http://schemas.microsoft.com/office/drawing/2014/main" id="{D3A950E6-D5F3-0449-100C-32F9F4875F6F}"/>
              </a:ext>
            </a:extLst>
          </p:cNvPr>
          <p:cNvSpPr>
            <a:spLocks noGrp="1"/>
          </p:cNvSpPr>
          <p:nvPr>
            <p:ph type="body" sz="quarter" idx="12"/>
          </p:nvPr>
        </p:nvSpPr>
        <p:spPr/>
        <p:txBody>
          <a:bodyPr/>
          <a:lstStyle/>
          <a:p>
            <a:r>
              <a:rPr lang="en-US" dirty="0"/>
              <a:t>BDAT 1011- Data Analytics Project</a:t>
            </a:r>
          </a:p>
          <a:p>
            <a:r>
              <a:rPr lang="en-US" dirty="0"/>
              <a:t>Group - 13</a:t>
            </a:r>
          </a:p>
          <a:p>
            <a:endParaRPr lang="en-IN" dirty="0"/>
          </a:p>
        </p:txBody>
      </p:sp>
    </p:spTree>
    <p:extLst>
      <p:ext uri="{BB962C8B-B14F-4D97-AF65-F5344CB8AC3E}">
        <p14:creationId xmlns:p14="http://schemas.microsoft.com/office/powerpoint/2010/main" val="3024937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FD96F0-CD23-B9BC-69D4-780EEC2C7E1A}"/>
              </a:ext>
            </a:extLst>
          </p:cNvPr>
          <p:cNvSpPr>
            <a:spLocks noGrp="1"/>
          </p:cNvSpPr>
          <p:nvPr>
            <p:ph type="title"/>
          </p:nvPr>
        </p:nvSpPr>
        <p:spPr>
          <a:xfrm>
            <a:off x="406400" y="585132"/>
            <a:ext cx="10966451" cy="631109"/>
          </a:xfrm>
        </p:spPr>
        <p:txBody>
          <a:bodyPr/>
          <a:lstStyle/>
          <a:p>
            <a:r>
              <a:rPr lang="en-CA" sz="3200" b="1" dirty="0"/>
              <a:t>EDA Python</a:t>
            </a:r>
            <a:endParaRPr lang="en-IN" dirty="0"/>
          </a:p>
        </p:txBody>
      </p:sp>
      <p:pic>
        <p:nvPicPr>
          <p:cNvPr id="26" name="Content Placeholder 25" descr="Graphical user interface, application, Word&#10;&#10;Description automatically generated">
            <a:extLst>
              <a:ext uri="{FF2B5EF4-FFF2-40B4-BE49-F238E27FC236}">
                <a16:creationId xmlns:a16="http://schemas.microsoft.com/office/drawing/2014/main" id="{2DB96228-F85E-BAB9-C340-D0944E9E92D5}"/>
              </a:ext>
            </a:extLst>
          </p:cNvPr>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4517841" y="1216241"/>
            <a:ext cx="6375059" cy="2464884"/>
          </a:xfrm>
        </p:spPr>
      </p:pic>
      <p:graphicFrame>
        <p:nvGraphicFramePr>
          <p:cNvPr id="28" name="Text Placeholder 8">
            <a:extLst>
              <a:ext uri="{FF2B5EF4-FFF2-40B4-BE49-F238E27FC236}">
                <a16:creationId xmlns:a16="http://schemas.microsoft.com/office/drawing/2014/main" id="{33F76584-2FF4-7B6D-143C-36D55BAD74A7}"/>
              </a:ext>
            </a:extLst>
          </p:cNvPr>
          <p:cNvGraphicFramePr/>
          <p:nvPr>
            <p:extLst>
              <p:ext uri="{D42A27DB-BD31-4B8C-83A1-F6EECF244321}">
                <p14:modId xmlns:p14="http://schemas.microsoft.com/office/powerpoint/2010/main" val="1406819320"/>
              </p:ext>
            </p:extLst>
          </p:nvPr>
        </p:nvGraphicFramePr>
        <p:xfrm>
          <a:off x="939060" y="4172938"/>
          <a:ext cx="5577149" cy="16699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Content Placeholder 12" descr="Chart&#10;&#10;Description automatically generated">
            <a:extLst>
              <a:ext uri="{FF2B5EF4-FFF2-40B4-BE49-F238E27FC236}">
                <a16:creationId xmlns:a16="http://schemas.microsoft.com/office/drawing/2014/main" id="{51216065-2954-AAA5-96BF-15D15F730A79}"/>
              </a:ext>
            </a:extLst>
          </p:cNvPr>
          <p:cNvPicPr>
            <a:picLocks noGrp="1" noChangeAspect="1"/>
          </p:cNvPicPr>
          <p:nvPr>
            <p:ph sz="quarter" idx="13"/>
          </p:nvPr>
        </p:nvPicPr>
        <p:blipFill>
          <a:blip r:embed="rId8">
            <a:extLst>
              <a:ext uri="{28A0092B-C50C-407E-A947-70E740481C1C}">
                <a14:useLocalDpi xmlns:a14="http://schemas.microsoft.com/office/drawing/2010/main" val="0"/>
              </a:ext>
            </a:extLst>
          </a:blip>
          <a:stretch>
            <a:fillRect/>
          </a:stretch>
        </p:blipFill>
        <p:spPr>
          <a:xfrm>
            <a:off x="406400" y="1216241"/>
            <a:ext cx="3419590" cy="2630454"/>
          </a:xfrm>
        </p:spPr>
      </p:pic>
      <p:pic>
        <p:nvPicPr>
          <p:cNvPr id="15" name="Picture 14">
            <a:extLst>
              <a:ext uri="{FF2B5EF4-FFF2-40B4-BE49-F238E27FC236}">
                <a16:creationId xmlns:a16="http://schemas.microsoft.com/office/drawing/2014/main" id="{B8A88BC6-7FBC-82EF-1FD1-F4C544D121C3}"/>
              </a:ext>
            </a:extLst>
          </p:cNvPr>
          <p:cNvPicPr>
            <a:picLocks noChangeAspect="1"/>
          </p:cNvPicPr>
          <p:nvPr/>
        </p:nvPicPr>
        <p:blipFill>
          <a:blip r:embed="rId9"/>
          <a:stretch>
            <a:fillRect/>
          </a:stretch>
        </p:blipFill>
        <p:spPr>
          <a:xfrm>
            <a:off x="6963053" y="2704274"/>
            <a:ext cx="3787468" cy="3215919"/>
          </a:xfrm>
          <a:prstGeom prst="rect">
            <a:avLst/>
          </a:prstGeom>
        </p:spPr>
      </p:pic>
    </p:spTree>
    <p:extLst>
      <p:ext uri="{BB962C8B-B14F-4D97-AF65-F5344CB8AC3E}">
        <p14:creationId xmlns:p14="http://schemas.microsoft.com/office/powerpoint/2010/main" val="3129813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FD96F0-CD23-B9BC-69D4-780EEC2C7E1A}"/>
              </a:ext>
            </a:extLst>
          </p:cNvPr>
          <p:cNvSpPr>
            <a:spLocks noGrp="1"/>
          </p:cNvSpPr>
          <p:nvPr>
            <p:ph type="title"/>
          </p:nvPr>
        </p:nvSpPr>
        <p:spPr>
          <a:xfrm>
            <a:off x="227934" y="354020"/>
            <a:ext cx="10966451" cy="631109"/>
          </a:xfrm>
        </p:spPr>
        <p:txBody>
          <a:bodyPr/>
          <a:lstStyle/>
          <a:p>
            <a:r>
              <a:rPr lang="en-CA" sz="3200" b="1" dirty="0"/>
              <a:t>EDA Python</a:t>
            </a:r>
            <a:endParaRPr lang="en-IN" dirty="0"/>
          </a:p>
        </p:txBody>
      </p:sp>
      <p:pic>
        <p:nvPicPr>
          <p:cNvPr id="10" name="Content Placeholder 9" descr="Chart&#10;&#10;Description automatically generated">
            <a:extLst>
              <a:ext uri="{FF2B5EF4-FFF2-40B4-BE49-F238E27FC236}">
                <a16:creationId xmlns:a16="http://schemas.microsoft.com/office/drawing/2014/main" id="{D5D5C392-C48A-0D82-01AE-2A35410DB324}"/>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5855965" y="963664"/>
            <a:ext cx="4790301" cy="2448810"/>
          </a:xfrm>
        </p:spPr>
      </p:pic>
      <p:pic>
        <p:nvPicPr>
          <p:cNvPr id="8" name="Content Placeholder 7" descr="Chart, bar chart&#10;&#10;Description automatically generated">
            <a:extLst>
              <a:ext uri="{FF2B5EF4-FFF2-40B4-BE49-F238E27FC236}">
                <a16:creationId xmlns:a16="http://schemas.microsoft.com/office/drawing/2014/main" id="{206B3D5D-5DA7-18D5-06B3-713363C59174}"/>
              </a:ext>
            </a:extLst>
          </p:cNvPr>
          <p:cNvPicPr>
            <a:picLocks noGrp="1" noChangeAspect="1"/>
          </p:cNvPicPr>
          <p:nvPr>
            <p:ph sz="quarter" idx="12"/>
          </p:nvPr>
        </p:nvPicPr>
        <p:blipFill>
          <a:blip r:embed="rId3">
            <a:extLst>
              <a:ext uri="{28A0092B-C50C-407E-A947-70E740481C1C}">
                <a14:useLocalDpi xmlns:a14="http://schemas.microsoft.com/office/drawing/2010/main" val="0"/>
              </a:ext>
            </a:extLst>
          </a:blip>
          <a:stretch>
            <a:fillRect/>
          </a:stretch>
        </p:blipFill>
        <p:spPr>
          <a:xfrm>
            <a:off x="569623" y="963664"/>
            <a:ext cx="5141536" cy="2732761"/>
          </a:xfrm>
        </p:spPr>
      </p:pic>
      <p:pic>
        <p:nvPicPr>
          <p:cNvPr id="12" name="Picture 11">
            <a:extLst>
              <a:ext uri="{FF2B5EF4-FFF2-40B4-BE49-F238E27FC236}">
                <a16:creationId xmlns:a16="http://schemas.microsoft.com/office/drawing/2014/main" id="{2E536A6C-B7E8-B5C5-75E4-EF709AD146EF}"/>
              </a:ext>
            </a:extLst>
          </p:cNvPr>
          <p:cNvPicPr>
            <a:picLocks noChangeAspect="1"/>
          </p:cNvPicPr>
          <p:nvPr/>
        </p:nvPicPr>
        <p:blipFill>
          <a:blip r:embed="rId4"/>
          <a:stretch>
            <a:fillRect/>
          </a:stretch>
        </p:blipFill>
        <p:spPr>
          <a:xfrm>
            <a:off x="3528444" y="3573693"/>
            <a:ext cx="5156983" cy="2732761"/>
          </a:xfrm>
          <a:prstGeom prst="rect">
            <a:avLst/>
          </a:prstGeom>
        </p:spPr>
      </p:pic>
    </p:spTree>
    <p:extLst>
      <p:ext uri="{BB962C8B-B14F-4D97-AF65-F5344CB8AC3E}">
        <p14:creationId xmlns:p14="http://schemas.microsoft.com/office/powerpoint/2010/main" val="1193895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DE2562-BB42-23C7-1E1A-90894E293D5B}"/>
              </a:ext>
            </a:extLst>
          </p:cNvPr>
          <p:cNvSpPr>
            <a:spLocks noGrp="1"/>
          </p:cNvSpPr>
          <p:nvPr>
            <p:ph type="title"/>
          </p:nvPr>
        </p:nvSpPr>
        <p:spPr/>
        <p:txBody>
          <a:bodyPr/>
          <a:lstStyle/>
          <a:p>
            <a:r>
              <a:rPr lang="en-CA" sz="3200" b="1" dirty="0"/>
              <a:t>EDA Python</a:t>
            </a:r>
            <a:endParaRPr lang="en-IN" dirty="0"/>
          </a:p>
        </p:txBody>
      </p:sp>
      <p:pic>
        <p:nvPicPr>
          <p:cNvPr id="16" name="Content Placeholder 15" descr="Graphical user interface, application&#10;&#10;Description automatically generated">
            <a:extLst>
              <a:ext uri="{FF2B5EF4-FFF2-40B4-BE49-F238E27FC236}">
                <a16:creationId xmlns:a16="http://schemas.microsoft.com/office/drawing/2014/main" id="{0DE06795-5F9B-0B3D-6568-10202593C539}"/>
              </a:ext>
            </a:extLst>
          </p:cNvPr>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406400" y="1157161"/>
            <a:ext cx="6406382" cy="4580447"/>
          </a:xfrm>
        </p:spPr>
      </p:pic>
      <p:pic>
        <p:nvPicPr>
          <p:cNvPr id="18" name="Picture 17" descr="Chart, scatter chart&#10;&#10;Description automatically generated">
            <a:extLst>
              <a:ext uri="{FF2B5EF4-FFF2-40B4-BE49-F238E27FC236}">
                <a16:creationId xmlns:a16="http://schemas.microsoft.com/office/drawing/2014/main" id="{8544C417-A345-88B0-4FD1-A37E3D5F80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3665" y="2266031"/>
            <a:ext cx="7521592" cy="3833192"/>
          </a:xfrm>
          <a:prstGeom prst="rect">
            <a:avLst/>
          </a:prstGeom>
        </p:spPr>
      </p:pic>
    </p:spTree>
    <p:extLst>
      <p:ext uri="{BB962C8B-B14F-4D97-AF65-F5344CB8AC3E}">
        <p14:creationId xmlns:p14="http://schemas.microsoft.com/office/powerpoint/2010/main" val="3333309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F6B4788-EF71-4447-7415-1E0B8A26E4DA}"/>
              </a:ext>
            </a:extLst>
          </p:cNvPr>
          <p:cNvSpPr>
            <a:spLocks noGrp="1"/>
          </p:cNvSpPr>
          <p:nvPr>
            <p:ph type="title"/>
          </p:nvPr>
        </p:nvSpPr>
        <p:spPr>
          <a:xfrm>
            <a:off x="406400" y="585133"/>
            <a:ext cx="10966451" cy="572029"/>
          </a:xfrm>
        </p:spPr>
        <p:txBody>
          <a:bodyPr>
            <a:normAutofit/>
          </a:bodyPr>
          <a:lstStyle/>
          <a:p>
            <a:pPr>
              <a:lnSpc>
                <a:spcPct val="90000"/>
              </a:lnSpc>
            </a:pPr>
            <a:r>
              <a:rPr lang="en-CA" sz="2000" b="1"/>
              <a:t>Power BI Dashboard</a:t>
            </a:r>
            <a:br>
              <a:rPr lang="en-CA" sz="2000" b="1"/>
            </a:br>
            <a:endParaRPr lang="en-IN" sz="2000"/>
          </a:p>
        </p:txBody>
      </p:sp>
      <p:sp>
        <p:nvSpPr>
          <p:cNvPr id="15" name="Text Placeholder 6">
            <a:extLst>
              <a:ext uri="{FF2B5EF4-FFF2-40B4-BE49-F238E27FC236}">
                <a16:creationId xmlns:a16="http://schemas.microsoft.com/office/drawing/2014/main" id="{E2B7CC8D-6B73-D5AD-4B02-506840827724}"/>
              </a:ext>
            </a:extLst>
          </p:cNvPr>
          <p:cNvSpPr>
            <a:spLocks noGrp="1"/>
          </p:cNvSpPr>
          <p:nvPr>
            <p:ph type="body" sz="quarter" idx="11"/>
          </p:nvPr>
        </p:nvSpPr>
        <p:spPr>
          <a:xfrm>
            <a:off x="874185" y="5169561"/>
            <a:ext cx="10498667" cy="736600"/>
          </a:xfrm>
        </p:spPr>
        <p:txBody>
          <a:bodyPr>
            <a:normAutofit/>
          </a:bodyPr>
          <a:lstStyle/>
          <a:p>
            <a:pPr marL="285750" indent="-285750">
              <a:buFont typeface="Arial" panose="020B0604020202020204" pitchFamily="34" charset="0"/>
              <a:buChar char="•"/>
            </a:pPr>
            <a:r>
              <a:rPr lang="en-US" sz="1700" dirty="0"/>
              <a:t>An interactive dashboard is created using Power BI.</a:t>
            </a:r>
          </a:p>
          <a:p>
            <a:pPr marL="285750" indent="-285750">
              <a:buFont typeface="Arial" panose="020B0604020202020204" pitchFamily="34" charset="0"/>
              <a:buChar char="•"/>
            </a:pPr>
            <a:r>
              <a:rPr lang="en-US" sz="1700" dirty="0"/>
              <a:t>Dashboard contains the visualizations answering all our research questions along with resource links and references.</a:t>
            </a:r>
            <a:endParaRPr lang="en-CA" sz="1700" dirty="0"/>
          </a:p>
        </p:txBody>
      </p:sp>
      <p:pic>
        <p:nvPicPr>
          <p:cNvPr id="6" name="Content Placeholder 5">
            <a:extLst>
              <a:ext uri="{FF2B5EF4-FFF2-40B4-BE49-F238E27FC236}">
                <a16:creationId xmlns:a16="http://schemas.microsoft.com/office/drawing/2014/main" id="{013945CD-D6E8-02AA-4840-0258B95961AC}"/>
              </a:ext>
            </a:extLst>
          </p:cNvPr>
          <p:cNvPicPr>
            <a:picLocks noGrp="1" noChangeAspect="1"/>
          </p:cNvPicPr>
          <p:nvPr>
            <p:ph sz="quarter" idx="12"/>
          </p:nvPr>
        </p:nvPicPr>
        <p:blipFill>
          <a:blip r:embed="rId2"/>
          <a:stretch>
            <a:fillRect/>
          </a:stretch>
        </p:blipFill>
        <p:spPr>
          <a:xfrm>
            <a:off x="2250832" y="960390"/>
            <a:ext cx="7048518" cy="3947171"/>
          </a:xfrm>
          <a:noFill/>
        </p:spPr>
      </p:pic>
    </p:spTree>
    <p:extLst>
      <p:ext uri="{BB962C8B-B14F-4D97-AF65-F5344CB8AC3E}">
        <p14:creationId xmlns:p14="http://schemas.microsoft.com/office/powerpoint/2010/main" val="2585380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graphical user interface&#10;&#10;Description automatically generated">
            <a:extLst>
              <a:ext uri="{FF2B5EF4-FFF2-40B4-BE49-F238E27FC236}">
                <a16:creationId xmlns:a16="http://schemas.microsoft.com/office/drawing/2014/main" id="{DD6EFFA9-8B58-32DB-CF75-B401DF2C7B8F}"/>
              </a:ext>
            </a:extLst>
          </p:cNvPr>
          <p:cNvPicPr>
            <a:picLocks noChangeAspect="1"/>
          </p:cNvPicPr>
          <p:nvPr/>
        </p:nvPicPr>
        <p:blipFill rotWithShape="1">
          <a:blip r:embed="rId2">
            <a:extLst>
              <a:ext uri="{28A0092B-C50C-407E-A947-70E740481C1C}">
                <a14:useLocalDpi xmlns:a14="http://schemas.microsoft.com/office/drawing/2010/main" val="0"/>
              </a:ext>
            </a:extLst>
          </a:blip>
          <a:srcRect t="3656" r="2" b="20425"/>
          <a:stretch/>
        </p:blipFill>
        <p:spPr>
          <a:xfrm>
            <a:off x="6017448" y="1412003"/>
            <a:ext cx="6033875" cy="2966177"/>
          </a:xfrm>
          <a:prstGeom prst="rect">
            <a:avLst/>
          </a:prstGeom>
          <a:noFill/>
        </p:spPr>
      </p:pic>
      <p:pic>
        <p:nvPicPr>
          <p:cNvPr id="18" name="Content Placeholder 17" descr="A picture containing text, tree, electronics, screenshot&#10;&#10;Description automatically generated">
            <a:extLst>
              <a:ext uri="{FF2B5EF4-FFF2-40B4-BE49-F238E27FC236}">
                <a16:creationId xmlns:a16="http://schemas.microsoft.com/office/drawing/2014/main" id="{2B665AE8-C40E-3525-A3C9-A5A54F15CA14}"/>
              </a:ext>
            </a:extLst>
          </p:cNvPr>
          <p:cNvPicPr>
            <a:picLocks noGrp="1" noChangeAspect="1"/>
          </p:cNvPicPr>
          <p:nvPr>
            <p:ph sz="quarter" idx="12"/>
          </p:nvPr>
        </p:nvPicPr>
        <p:blipFill>
          <a:blip r:embed="rId3" cstate="print">
            <a:extLst>
              <a:ext uri="{28A0092B-C50C-407E-A947-70E740481C1C}">
                <a14:useLocalDpi xmlns:a14="http://schemas.microsoft.com/office/drawing/2010/main" val="0"/>
              </a:ext>
            </a:extLst>
          </a:blip>
          <a:stretch>
            <a:fillRect/>
          </a:stretch>
        </p:blipFill>
        <p:spPr>
          <a:xfrm>
            <a:off x="584534" y="1411142"/>
            <a:ext cx="5254780" cy="2967038"/>
          </a:xfrm>
        </p:spPr>
      </p:pic>
      <p:sp>
        <p:nvSpPr>
          <p:cNvPr id="5" name="Title 4">
            <a:extLst>
              <a:ext uri="{FF2B5EF4-FFF2-40B4-BE49-F238E27FC236}">
                <a16:creationId xmlns:a16="http://schemas.microsoft.com/office/drawing/2014/main" id="{4F6B4788-EF71-4447-7415-1E0B8A26E4DA}"/>
              </a:ext>
            </a:extLst>
          </p:cNvPr>
          <p:cNvSpPr>
            <a:spLocks noGrp="1"/>
          </p:cNvSpPr>
          <p:nvPr>
            <p:ph type="title"/>
          </p:nvPr>
        </p:nvSpPr>
        <p:spPr>
          <a:xfrm>
            <a:off x="406400" y="585132"/>
            <a:ext cx="10966451" cy="999620"/>
          </a:xfrm>
        </p:spPr>
        <p:txBody>
          <a:bodyPr>
            <a:normAutofit/>
          </a:bodyPr>
          <a:lstStyle/>
          <a:p>
            <a:r>
              <a:rPr lang="en-CA" b="1" dirty="0"/>
              <a:t>Power BI Dashboard</a:t>
            </a:r>
            <a:br>
              <a:rPr lang="en-CA" b="1" dirty="0"/>
            </a:br>
            <a:endParaRPr lang="en-IN" dirty="0"/>
          </a:p>
        </p:txBody>
      </p:sp>
      <p:sp>
        <p:nvSpPr>
          <p:cNvPr id="15" name="Text Placeholder 6">
            <a:extLst>
              <a:ext uri="{FF2B5EF4-FFF2-40B4-BE49-F238E27FC236}">
                <a16:creationId xmlns:a16="http://schemas.microsoft.com/office/drawing/2014/main" id="{E2B7CC8D-6B73-D5AD-4B02-506840827724}"/>
              </a:ext>
            </a:extLst>
          </p:cNvPr>
          <p:cNvSpPr>
            <a:spLocks noGrp="1"/>
          </p:cNvSpPr>
          <p:nvPr>
            <p:ph type="body" sz="quarter" idx="11"/>
          </p:nvPr>
        </p:nvSpPr>
        <p:spPr>
          <a:xfrm>
            <a:off x="584534" y="4725605"/>
            <a:ext cx="10171284" cy="1178866"/>
          </a:xfrm>
        </p:spPr>
        <p:txBody>
          <a:bodyPr anchor="ctr">
            <a:normAutofit/>
          </a:bodyPr>
          <a:lstStyle/>
          <a:p>
            <a:pPr marL="285750" indent="-285750">
              <a:buFont typeface="Arial" panose="020B0604020202020204" pitchFamily="34" charset="0"/>
              <a:buChar char="•"/>
            </a:pPr>
            <a:r>
              <a:rPr lang="en-US" dirty="0"/>
              <a:t>An interactive dashboard is created using Power BI.</a:t>
            </a:r>
          </a:p>
          <a:p>
            <a:pPr marL="285750" indent="-285750">
              <a:buFont typeface="Arial" panose="020B0604020202020204" pitchFamily="34" charset="0"/>
              <a:buChar char="•"/>
            </a:pPr>
            <a:r>
              <a:rPr lang="en-US" dirty="0"/>
              <a:t>Dashboard contains the visualizations answering all our research questions along with resource links and references.</a:t>
            </a:r>
            <a:endParaRPr lang="en-CA" dirty="0"/>
          </a:p>
        </p:txBody>
      </p:sp>
    </p:spTree>
    <p:extLst>
      <p:ext uri="{BB962C8B-B14F-4D97-AF65-F5344CB8AC3E}">
        <p14:creationId xmlns:p14="http://schemas.microsoft.com/office/powerpoint/2010/main" val="1629746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F6B4788-EF71-4447-7415-1E0B8A26E4DA}"/>
              </a:ext>
            </a:extLst>
          </p:cNvPr>
          <p:cNvSpPr>
            <a:spLocks noGrp="1"/>
          </p:cNvSpPr>
          <p:nvPr>
            <p:ph type="title"/>
          </p:nvPr>
        </p:nvSpPr>
        <p:spPr>
          <a:xfrm>
            <a:off x="406400" y="585132"/>
            <a:ext cx="10966451" cy="999620"/>
          </a:xfrm>
        </p:spPr>
        <p:txBody>
          <a:bodyPr>
            <a:normAutofit/>
          </a:bodyPr>
          <a:lstStyle/>
          <a:p>
            <a:r>
              <a:rPr lang="en-CA" b="1" dirty="0"/>
              <a:t>Power BI Dashboard</a:t>
            </a:r>
            <a:br>
              <a:rPr lang="en-CA" b="1" dirty="0"/>
            </a:br>
            <a:endParaRPr lang="en-IN" dirty="0"/>
          </a:p>
        </p:txBody>
      </p:sp>
      <p:pic>
        <p:nvPicPr>
          <p:cNvPr id="6" name="Content Placeholder 5" descr="A screenshot of a computer&#10;&#10;Description automatically generated">
            <a:extLst>
              <a:ext uri="{FF2B5EF4-FFF2-40B4-BE49-F238E27FC236}">
                <a16:creationId xmlns:a16="http://schemas.microsoft.com/office/drawing/2014/main" id="{24C46DE9-A4F4-0D00-40B9-BA71BA0E1B1D}"/>
              </a:ext>
            </a:extLst>
          </p:cNvPr>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0" y="1286471"/>
            <a:ext cx="12131453" cy="4545161"/>
          </a:xfrm>
        </p:spPr>
      </p:pic>
    </p:spTree>
    <p:extLst>
      <p:ext uri="{BB962C8B-B14F-4D97-AF65-F5344CB8AC3E}">
        <p14:creationId xmlns:p14="http://schemas.microsoft.com/office/powerpoint/2010/main" val="3832224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23C87FC-30BB-452D-BC40-53EAB521C4F6}"/>
              </a:ext>
            </a:extLst>
          </p:cNvPr>
          <p:cNvSpPr>
            <a:spLocks noGrp="1"/>
          </p:cNvSpPr>
          <p:nvPr>
            <p:ph type="title"/>
          </p:nvPr>
        </p:nvSpPr>
        <p:spPr>
          <a:xfrm>
            <a:off x="406400" y="585133"/>
            <a:ext cx="10966451" cy="572029"/>
          </a:xfrm>
        </p:spPr>
        <p:txBody>
          <a:bodyPr/>
          <a:lstStyle/>
          <a:p>
            <a:r>
              <a:rPr lang="en-CA" dirty="0"/>
              <a:t>Budget</a:t>
            </a:r>
            <a:br>
              <a:rPr lang="en-CA" dirty="0"/>
            </a:br>
            <a:endParaRPr lang="en-US" dirty="0"/>
          </a:p>
        </p:txBody>
      </p:sp>
      <p:pic>
        <p:nvPicPr>
          <p:cNvPr id="3" name="Picture 2">
            <a:extLst>
              <a:ext uri="{FF2B5EF4-FFF2-40B4-BE49-F238E27FC236}">
                <a16:creationId xmlns:a16="http://schemas.microsoft.com/office/drawing/2014/main" id="{33D09FE3-2A2E-855A-0B7D-6CB8FCD819D5}"/>
              </a:ext>
            </a:extLst>
          </p:cNvPr>
          <p:cNvPicPr>
            <a:picLocks noChangeAspect="1"/>
          </p:cNvPicPr>
          <p:nvPr/>
        </p:nvPicPr>
        <p:blipFill>
          <a:blip r:embed="rId2"/>
          <a:stretch>
            <a:fillRect/>
          </a:stretch>
        </p:blipFill>
        <p:spPr>
          <a:xfrm>
            <a:off x="117231" y="1348081"/>
            <a:ext cx="11957538" cy="3801223"/>
          </a:xfrm>
          <a:prstGeom prst="rect">
            <a:avLst/>
          </a:prstGeom>
        </p:spPr>
      </p:pic>
    </p:spTree>
    <p:extLst>
      <p:ext uri="{BB962C8B-B14F-4D97-AF65-F5344CB8AC3E}">
        <p14:creationId xmlns:p14="http://schemas.microsoft.com/office/powerpoint/2010/main" val="3513286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Pipes over the sea">
            <a:extLst>
              <a:ext uri="{FF2B5EF4-FFF2-40B4-BE49-F238E27FC236}">
                <a16:creationId xmlns:a16="http://schemas.microsoft.com/office/drawing/2014/main" id="{F8CD0160-9F71-C7AC-563F-503ECB582893}"/>
              </a:ext>
            </a:extLst>
          </p:cNvPr>
          <p:cNvPicPr>
            <a:picLocks noChangeAspect="1"/>
          </p:cNvPicPr>
          <p:nvPr/>
        </p:nvPicPr>
        <p:blipFill rotWithShape="1">
          <a:blip r:embed="rId2"/>
          <a:srcRect l="11041" r="15625"/>
          <a:stretch/>
        </p:blipFill>
        <p:spPr>
          <a:xfrm>
            <a:off x="5486400" y="10"/>
            <a:ext cx="6705600" cy="6857990"/>
          </a:xfrm>
          <a:prstGeom prst="rect">
            <a:avLst/>
          </a:prstGeom>
          <a:noFill/>
        </p:spPr>
      </p:pic>
      <p:sp>
        <p:nvSpPr>
          <p:cNvPr id="2" name="Title 1">
            <a:extLst>
              <a:ext uri="{FF2B5EF4-FFF2-40B4-BE49-F238E27FC236}">
                <a16:creationId xmlns:a16="http://schemas.microsoft.com/office/drawing/2014/main" id="{CF998B5F-F93D-AB0A-81C0-1A6B4DA54113}"/>
              </a:ext>
            </a:extLst>
          </p:cNvPr>
          <p:cNvSpPr>
            <a:spLocks noGrp="1"/>
          </p:cNvSpPr>
          <p:nvPr>
            <p:ph type="body" sz="quarter" idx="12"/>
          </p:nvPr>
        </p:nvSpPr>
        <p:spPr>
          <a:xfrm>
            <a:off x="381837" y="79374"/>
            <a:ext cx="3868616" cy="1900151"/>
          </a:xfrm>
        </p:spPr>
        <p:txBody>
          <a:bodyPr>
            <a:normAutofit/>
          </a:bodyPr>
          <a:lstStyle/>
          <a:p>
            <a:r>
              <a:rPr lang="en-CA" sz="4000" dirty="0"/>
              <a:t>Conclusion</a:t>
            </a:r>
          </a:p>
        </p:txBody>
      </p:sp>
      <p:sp>
        <p:nvSpPr>
          <p:cNvPr id="4" name="Content Placeholder 3">
            <a:extLst>
              <a:ext uri="{FF2B5EF4-FFF2-40B4-BE49-F238E27FC236}">
                <a16:creationId xmlns:a16="http://schemas.microsoft.com/office/drawing/2014/main" id="{465ABF3C-79EB-899B-DCEF-2E679DE06566}"/>
              </a:ext>
            </a:extLst>
          </p:cNvPr>
          <p:cNvSpPr>
            <a:spLocks noGrp="1"/>
          </p:cNvSpPr>
          <p:nvPr>
            <p:ph type="body" sz="quarter" idx="13"/>
          </p:nvPr>
        </p:nvSpPr>
        <p:spPr>
          <a:xfrm>
            <a:off x="0" y="1616110"/>
            <a:ext cx="4893733" cy="2292350"/>
          </a:xfrm>
        </p:spPr>
        <p:txBody>
          <a:bodyPr>
            <a:noAutofit/>
          </a:bodyPr>
          <a:lstStyle/>
          <a:p>
            <a:pPr marL="0" indent="0">
              <a:lnSpc>
                <a:spcPct val="90000"/>
              </a:lnSpc>
              <a:buNone/>
            </a:pPr>
            <a:r>
              <a:rPr lang="en-US" dirty="0"/>
              <a:t>Based on are analysis with the Global fuel data, we can summaries that the fuel consumption and production is rapidly increasing year by year. This might lead to fuel crises in the future. </a:t>
            </a:r>
          </a:p>
          <a:p>
            <a:pPr marL="0" indent="0">
              <a:lnSpc>
                <a:spcPct val="90000"/>
              </a:lnSpc>
              <a:buNone/>
            </a:pPr>
            <a:r>
              <a:rPr lang="en-US" dirty="0"/>
              <a:t>This can be avoided by picking up the alternative methods like switching to solar based power generation and using electric or mostly hybrid vehicles.</a:t>
            </a:r>
            <a:endParaRPr lang="en-CA" dirty="0"/>
          </a:p>
        </p:txBody>
      </p:sp>
    </p:spTree>
    <p:extLst>
      <p:ext uri="{BB962C8B-B14F-4D97-AF65-F5344CB8AC3E}">
        <p14:creationId xmlns:p14="http://schemas.microsoft.com/office/powerpoint/2010/main" val="2389161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A7CF7B-9C02-4946-E974-A396CD46D2B1}"/>
              </a:ext>
            </a:extLst>
          </p:cNvPr>
          <p:cNvPicPr>
            <a:picLocks noChangeAspect="1"/>
          </p:cNvPicPr>
          <p:nvPr/>
        </p:nvPicPr>
        <p:blipFill rotWithShape="1">
          <a:blip r:embed="rId2"/>
          <a:srcRect l="13333" r="13333"/>
          <a:stretch/>
        </p:blipFill>
        <p:spPr>
          <a:xfrm>
            <a:off x="5486400" y="10"/>
            <a:ext cx="6705600" cy="6857990"/>
          </a:xfrm>
          <a:prstGeom prst="rect">
            <a:avLst/>
          </a:prstGeom>
          <a:noFill/>
        </p:spPr>
      </p:pic>
      <p:sp>
        <p:nvSpPr>
          <p:cNvPr id="5" name="Content Placeholder 3">
            <a:extLst>
              <a:ext uri="{FF2B5EF4-FFF2-40B4-BE49-F238E27FC236}">
                <a16:creationId xmlns:a16="http://schemas.microsoft.com/office/drawing/2014/main" id="{0E40D8B3-B4B3-BF78-918D-FDA565CE16C9}"/>
              </a:ext>
            </a:extLst>
          </p:cNvPr>
          <p:cNvSpPr txBox="1">
            <a:spLocks/>
          </p:cNvSpPr>
          <p:nvPr/>
        </p:nvSpPr>
        <p:spPr>
          <a:xfrm>
            <a:off x="0" y="1139825"/>
            <a:ext cx="5486400" cy="4803776"/>
          </a:xfrm>
          <a:prstGeom prst="rect">
            <a:avLst/>
          </a:prstGeom>
          <a:noFill/>
        </p:spPr>
        <p:txBody>
          <a:bodyPr lIns="320040" tIns="228600" rIns="320040" bIns="228600">
            <a:normAutofit/>
          </a:bodyPr>
          <a:lstStyle>
            <a:lvl1pPr marL="0" indent="0" algn="l" defTabSz="914400" rtl="0" eaLnBrk="1" latinLnBrk="0" hangingPunct="1">
              <a:spcBef>
                <a:spcPct val="20000"/>
              </a:spcBef>
              <a:buFont typeface="Arial" panose="020B0604020202020204" pitchFamily="34" charset="0"/>
              <a:buNone/>
              <a:defRPr sz="2800" kern="1200" cap="none" baseline="0">
                <a:solidFill>
                  <a:schemeClr val="accent1"/>
                </a:solidFill>
                <a:latin typeface="+mj-lt"/>
                <a:ea typeface="+mn-ea"/>
                <a:cs typeface="+mn-cs"/>
              </a:defRPr>
            </a:lvl1pPr>
            <a:lvl2pPr marL="0" indent="-182880" algn="l" defTabSz="914400" rtl="0" eaLnBrk="1" latinLnBrk="0" hangingPunct="1">
              <a:spcBef>
                <a:spcPct val="20000"/>
              </a:spcBef>
              <a:buFontTx/>
              <a:buBlip>
                <a:blip r:embed="rId3"/>
              </a:buBlip>
              <a:defRPr sz="2000" kern="1200">
                <a:solidFill>
                  <a:schemeClr val="bg1"/>
                </a:solidFill>
                <a:latin typeface="+mn-lt"/>
                <a:ea typeface="+mn-ea"/>
                <a:cs typeface="+mn-cs"/>
              </a:defRPr>
            </a:lvl2pPr>
            <a:lvl3pPr marL="457200" indent="-182880" algn="l" defTabSz="914400" rtl="0" eaLnBrk="1" latinLnBrk="0" hangingPunct="1">
              <a:spcBef>
                <a:spcPct val="20000"/>
              </a:spcBef>
              <a:buFont typeface="Arial" panose="020B0604020202020204" pitchFamily="34" charset="0"/>
              <a:buChar char="•"/>
              <a:defRPr sz="1800" kern="1200">
                <a:solidFill>
                  <a:schemeClr val="bg1"/>
                </a:solidFill>
                <a:latin typeface="+mn-lt"/>
                <a:ea typeface="+mn-ea"/>
                <a:cs typeface="+mn-cs"/>
              </a:defRPr>
            </a:lvl3pPr>
            <a:lvl4pPr marL="914400" indent="-182880" algn="l" defTabSz="914400" rtl="0" eaLnBrk="1" latinLnBrk="0" hangingPunct="1">
              <a:spcBef>
                <a:spcPct val="20000"/>
              </a:spcBef>
              <a:buFont typeface="Arial" panose="020B0604020202020204" pitchFamily="34" charset="0"/>
              <a:buChar char="–"/>
              <a:defRPr sz="1600" kern="1200">
                <a:solidFill>
                  <a:schemeClr val="bg1"/>
                </a:solidFill>
                <a:latin typeface="+mn-lt"/>
                <a:ea typeface="+mn-ea"/>
                <a:cs typeface="+mn-cs"/>
              </a:defRPr>
            </a:lvl4pPr>
            <a:lvl5pPr marL="1371600" indent="-182880" algn="l" defTabSz="914400" rtl="0" eaLnBrk="1" latinLnBrk="0" hangingPunct="1">
              <a:spcBef>
                <a:spcPct val="20000"/>
              </a:spcBef>
              <a:buFont typeface="Arial" panose="020B0604020202020204" pitchFamily="34" charset="0"/>
              <a:buChar char="•"/>
              <a:defRPr sz="1400" kern="1200">
                <a:solidFill>
                  <a:schemeClr val="bg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90000"/>
              </a:lnSpc>
            </a:pPr>
            <a:r>
              <a:rPr lang="en-US" sz="2400" kern="1200" cap="none" baseline="0" dirty="0">
                <a:solidFill>
                  <a:schemeClr val="accent4"/>
                </a:solidFill>
                <a:latin typeface="+mj-lt"/>
                <a:ea typeface="+mn-ea"/>
                <a:cs typeface="+mn-cs"/>
              </a:rPr>
              <a:t>Data Source: </a:t>
            </a:r>
            <a:r>
              <a:rPr lang="en-US" sz="2400" kern="1200" cap="none" baseline="0" dirty="0">
                <a:solidFill>
                  <a:schemeClr val="accent4"/>
                </a:solidFill>
                <a:latin typeface="+mj-lt"/>
                <a:ea typeface="+mn-ea"/>
                <a:cs typeface="+mn-cs"/>
                <a:hlinkClick r:id="rId4"/>
              </a:rPr>
              <a:t>https://www.kaggle.com/datasets/shawkatsujon/worldwide-fuel-production-and-consumption</a:t>
            </a:r>
            <a:endParaRPr lang="en-US" sz="2400" kern="1200" cap="none" baseline="0" dirty="0">
              <a:solidFill>
                <a:schemeClr val="accent4"/>
              </a:solidFill>
              <a:latin typeface="+mj-lt"/>
              <a:ea typeface="+mn-ea"/>
              <a:cs typeface="+mn-cs"/>
            </a:endParaRPr>
          </a:p>
          <a:p>
            <a:pPr>
              <a:lnSpc>
                <a:spcPct val="90000"/>
              </a:lnSpc>
            </a:pPr>
            <a:r>
              <a:rPr lang="en-US" sz="2400" kern="1200" cap="none" baseline="0" dirty="0">
                <a:solidFill>
                  <a:schemeClr val="accent4"/>
                </a:solidFill>
                <a:latin typeface="+mj-lt"/>
                <a:ea typeface="+mn-ea"/>
                <a:cs typeface="+mn-cs"/>
              </a:rPr>
              <a:t>Share Point: </a:t>
            </a:r>
            <a:r>
              <a:rPr lang="en-US" sz="2400" kern="1200" cap="none" baseline="0" dirty="0">
                <a:solidFill>
                  <a:schemeClr val="accent4"/>
                </a:solidFill>
                <a:latin typeface="+mj-lt"/>
                <a:ea typeface="+mn-ea"/>
                <a:cs typeface="+mn-cs"/>
                <a:hlinkClick r:id="rId5"/>
              </a:rPr>
              <a:t>https://georgiancollege.sharepoint.com/sites/Test651</a:t>
            </a:r>
            <a:endParaRPr lang="en-US" sz="2400" kern="1200" cap="none" baseline="0" dirty="0">
              <a:solidFill>
                <a:schemeClr val="accent4"/>
              </a:solidFill>
              <a:latin typeface="+mj-lt"/>
              <a:ea typeface="+mn-ea"/>
              <a:cs typeface="+mn-cs"/>
            </a:endParaRPr>
          </a:p>
          <a:p>
            <a:pPr>
              <a:lnSpc>
                <a:spcPct val="90000"/>
              </a:lnSpc>
            </a:pPr>
            <a:r>
              <a:rPr lang="en-US" sz="2400" kern="1200" cap="none" baseline="0" dirty="0">
                <a:solidFill>
                  <a:schemeClr val="accent4"/>
                </a:solidFill>
                <a:latin typeface="+mj-lt"/>
                <a:ea typeface="+mn-ea"/>
                <a:cs typeface="+mn-cs"/>
              </a:rPr>
              <a:t>Canada Fuel Trend: </a:t>
            </a:r>
            <a:r>
              <a:rPr lang="en-US" sz="2400" kern="1200" cap="none" baseline="0" dirty="0">
                <a:solidFill>
                  <a:schemeClr val="accent4"/>
                </a:solidFill>
                <a:latin typeface="+mj-lt"/>
                <a:ea typeface="+mn-ea"/>
                <a:cs typeface="+mn-cs"/>
                <a:hlinkClick r:id="rId6"/>
              </a:rPr>
              <a:t>https://www.iea.org/articles/fuel-economy-in-canada</a:t>
            </a:r>
            <a:endParaRPr lang="en-US" sz="2400" kern="1200" cap="none" baseline="0" dirty="0">
              <a:solidFill>
                <a:schemeClr val="accent4"/>
              </a:solidFill>
              <a:latin typeface="+mj-lt"/>
              <a:ea typeface="+mn-ea"/>
              <a:cs typeface="+mn-cs"/>
            </a:endParaRPr>
          </a:p>
          <a:p>
            <a:pPr>
              <a:lnSpc>
                <a:spcPct val="90000"/>
              </a:lnSpc>
            </a:pPr>
            <a:r>
              <a:rPr lang="en-US" sz="2400" kern="1200" cap="none" baseline="0" dirty="0">
                <a:solidFill>
                  <a:schemeClr val="accent4"/>
                </a:solidFill>
                <a:latin typeface="+mj-lt"/>
                <a:ea typeface="+mn-ea"/>
                <a:cs typeface="+mn-cs"/>
              </a:rPr>
              <a:t>Global Fuel Stats: </a:t>
            </a:r>
            <a:r>
              <a:rPr lang="en-US" sz="2400" kern="1200" cap="none" baseline="0" dirty="0">
                <a:solidFill>
                  <a:schemeClr val="accent4"/>
                </a:solidFill>
                <a:latin typeface="+mj-lt"/>
                <a:ea typeface="+mn-ea"/>
                <a:cs typeface="+mn-cs"/>
                <a:hlinkClick r:id="rId7"/>
              </a:rPr>
              <a:t>https://ourworldindata.org/fossil-fuels</a:t>
            </a:r>
            <a:endParaRPr lang="en-US" sz="2400" kern="1200" cap="none" baseline="0" dirty="0">
              <a:solidFill>
                <a:schemeClr val="accent4"/>
              </a:solidFill>
              <a:latin typeface="+mj-lt"/>
              <a:ea typeface="+mn-ea"/>
              <a:cs typeface="+mn-cs"/>
            </a:endParaRPr>
          </a:p>
        </p:txBody>
      </p:sp>
      <p:sp>
        <p:nvSpPr>
          <p:cNvPr id="3" name="Title 1">
            <a:extLst>
              <a:ext uri="{FF2B5EF4-FFF2-40B4-BE49-F238E27FC236}">
                <a16:creationId xmlns:a16="http://schemas.microsoft.com/office/drawing/2014/main" id="{098F96C7-B586-AEE6-28C2-9EAD18DB10DC}"/>
              </a:ext>
            </a:extLst>
          </p:cNvPr>
          <p:cNvSpPr txBox="1">
            <a:spLocks/>
          </p:cNvSpPr>
          <p:nvPr/>
        </p:nvSpPr>
        <p:spPr>
          <a:xfrm>
            <a:off x="1336246" y="225426"/>
            <a:ext cx="3537206" cy="809904"/>
          </a:xfrm>
          <a:prstGeom prst="rect">
            <a:avLst/>
          </a:prstGeom>
        </p:spPr>
        <p:txBody>
          <a:bodyPr lIns="320040" tIns="0" rIns="320040" bIns="0">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indent="-182880" algn="l">
              <a:spcBef>
                <a:spcPct val="20000"/>
              </a:spcBef>
            </a:pPr>
            <a:r>
              <a:rPr lang="en-US" sz="4000" dirty="0">
                <a:solidFill>
                  <a:schemeClr val="bg1"/>
                </a:solidFill>
                <a:ea typeface="+mn-ea"/>
                <a:cs typeface="+mn-cs"/>
              </a:rPr>
              <a:t>Resources</a:t>
            </a:r>
          </a:p>
        </p:txBody>
      </p:sp>
    </p:spTree>
    <p:extLst>
      <p:ext uri="{BB962C8B-B14F-4D97-AF65-F5344CB8AC3E}">
        <p14:creationId xmlns:p14="http://schemas.microsoft.com/office/powerpoint/2010/main" val="1666881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4FFA07-18B7-3844-BA0F-725CAED41C9F}"/>
              </a:ext>
            </a:extLst>
          </p:cNvPr>
          <p:cNvSpPr txBox="1"/>
          <p:nvPr/>
        </p:nvSpPr>
        <p:spPr>
          <a:xfrm>
            <a:off x="852256" y="903770"/>
            <a:ext cx="5912528" cy="830997"/>
          </a:xfrm>
          <a:prstGeom prst="rect">
            <a:avLst/>
          </a:prstGeom>
          <a:noFill/>
        </p:spPr>
        <p:txBody>
          <a:bodyPr wrap="square" rtlCol="0">
            <a:spAutoFit/>
          </a:bodyPr>
          <a:lstStyle/>
          <a:p>
            <a:r>
              <a:rPr lang="en-IN" sz="4800" b="1">
                <a:solidFill>
                  <a:schemeClr val="bg2"/>
                </a:solidFill>
                <a:latin typeface="+mj-lt"/>
              </a:rPr>
              <a:t>Thankyou..</a:t>
            </a:r>
            <a:endParaRPr lang="en-IN" sz="4800" b="1" dirty="0">
              <a:solidFill>
                <a:schemeClr val="bg2"/>
              </a:solidFill>
              <a:latin typeface="+mj-lt"/>
            </a:endParaRPr>
          </a:p>
        </p:txBody>
      </p:sp>
    </p:spTree>
    <p:extLst>
      <p:ext uri="{BB962C8B-B14F-4D97-AF65-F5344CB8AC3E}">
        <p14:creationId xmlns:p14="http://schemas.microsoft.com/office/powerpoint/2010/main" val="1710973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FCA04-0F81-492A-CC8D-D63069F0473D}"/>
              </a:ext>
            </a:extLst>
          </p:cNvPr>
          <p:cNvSpPr>
            <a:spLocks noGrp="1"/>
          </p:cNvSpPr>
          <p:nvPr>
            <p:ph type="title"/>
          </p:nvPr>
        </p:nvSpPr>
        <p:spPr>
          <a:xfrm>
            <a:off x="406400" y="585132"/>
            <a:ext cx="10966451" cy="1143000"/>
          </a:xfrm>
        </p:spPr>
        <p:txBody>
          <a:bodyPr>
            <a:normAutofit/>
          </a:bodyPr>
          <a:lstStyle/>
          <a:p>
            <a:r>
              <a:rPr lang="en-CA" b="1" dirty="0"/>
              <a:t>Project Summary</a:t>
            </a:r>
            <a:endParaRPr lang="en-IN" dirty="0"/>
          </a:p>
        </p:txBody>
      </p:sp>
      <p:sp>
        <p:nvSpPr>
          <p:cNvPr id="7" name="Text Placeholder 6">
            <a:extLst>
              <a:ext uri="{FF2B5EF4-FFF2-40B4-BE49-F238E27FC236}">
                <a16:creationId xmlns:a16="http://schemas.microsoft.com/office/drawing/2014/main" id="{43C0C401-7F49-50B3-7145-F4874056A5A7}"/>
              </a:ext>
            </a:extLst>
          </p:cNvPr>
          <p:cNvSpPr>
            <a:spLocks noGrp="1"/>
          </p:cNvSpPr>
          <p:nvPr>
            <p:ph type="body" sz="quarter" idx="10"/>
          </p:nvPr>
        </p:nvSpPr>
        <p:spPr>
          <a:xfrm>
            <a:off x="640291" y="1525849"/>
            <a:ext cx="10498667" cy="3976688"/>
          </a:xfrm>
        </p:spPr>
        <p:txBody>
          <a:bodyPr>
            <a:normAutofit/>
          </a:bodyPr>
          <a:lstStyle/>
          <a:p>
            <a:r>
              <a:rPr lang="en-US" dirty="0"/>
              <a:t>There are three main categories of fossil fuels. Coal is mined and powers one-third of the world's electricity. Crude oil is extracted from the earth and refined to create the various oils we use as fuel. Natural gas, which is primarily methane and is found near oil resources, is what gave rise to the contentious fracking technique.</a:t>
            </a:r>
            <a:endParaRPr lang="en-CA" dirty="0"/>
          </a:p>
          <a:p>
            <a:pPr marL="0" indent="0">
              <a:buNone/>
            </a:pPr>
            <a:endParaRPr lang="en-IN" dirty="0"/>
          </a:p>
        </p:txBody>
      </p:sp>
    </p:spTree>
    <p:extLst>
      <p:ext uri="{BB962C8B-B14F-4D97-AF65-F5344CB8AC3E}">
        <p14:creationId xmlns:p14="http://schemas.microsoft.com/office/powerpoint/2010/main" val="316653801"/>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61711921-F353-8790-6FF6-13C9026CBD21}"/>
              </a:ext>
            </a:extLst>
          </p:cNvPr>
          <p:cNvPicPr>
            <a:picLocks noGrp="1" noChangeAspect="1"/>
          </p:cNvPicPr>
          <p:nvPr>
            <p:ph sz="quarter" idx="13"/>
          </p:nvPr>
        </p:nvPicPr>
        <p:blipFill>
          <a:blip r:embed="rId2"/>
          <a:stretch>
            <a:fillRect/>
          </a:stretch>
        </p:blipFill>
        <p:spPr>
          <a:xfrm>
            <a:off x="7836768" y="2049370"/>
            <a:ext cx="2286899" cy="2107653"/>
          </a:xfrm>
        </p:spPr>
      </p:pic>
      <p:pic>
        <p:nvPicPr>
          <p:cNvPr id="8" name="Content Placeholder 7">
            <a:extLst>
              <a:ext uri="{FF2B5EF4-FFF2-40B4-BE49-F238E27FC236}">
                <a16:creationId xmlns:a16="http://schemas.microsoft.com/office/drawing/2014/main" id="{9BA65946-C242-3F5C-67BD-215C603039A8}"/>
              </a:ext>
            </a:extLst>
          </p:cNvPr>
          <p:cNvPicPr>
            <a:picLocks noGrp="1" noChangeAspect="1"/>
          </p:cNvPicPr>
          <p:nvPr>
            <p:ph sz="quarter" idx="12"/>
          </p:nvPr>
        </p:nvPicPr>
        <p:blipFill>
          <a:blip r:embed="rId3"/>
          <a:stretch>
            <a:fillRect/>
          </a:stretch>
        </p:blipFill>
        <p:spPr>
          <a:xfrm>
            <a:off x="2068335" y="2096914"/>
            <a:ext cx="2286899" cy="2092766"/>
          </a:xfrm>
        </p:spPr>
      </p:pic>
      <p:sp>
        <p:nvSpPr>
          <p:cNvPr id="4" name="Title 3">
            <a:extLst>
              <a:ext uri="{FF2B5EF4-FFF2-40B4-BE49-F238E27FC236}">
                <a16:creationId xmlns:a16="http://schemas.microsoft.com/office/drawing/2014/main" id="{3687B56B-4237-64CD-8D72-0E9E33C01248}"/>
              </a:ext>
            </a:extLst>
          </p:cNvPr>
          <p:cNvSpPr>
            <a:spLocks noGrp="1"/>
          </p:cNvSpPr>
          <p:nvPr>
            <p:ph type="title"/>
          </p:nvPr>
        </p:nvSpPr>
        <p:spPr/>
        <p:txBody>
          <a:bodyPr/>
          <a:lstStyle/>
          <a:p>
            <a:r>
              <a:rPr lang="en-IN" dirty="0"/>
              <a:t>Team</a:t>
            </a:r>
          </a:p>
        </p:txBody>
      </p:sp>
      <p:sp>
        <p:nvSpPr>
          <p:cNvPr id="5" name="Text Placeholder 4">
            <a:extLst>
              <a:ext uri="{FF2B5EF4-FFF2-40B4-BE49-F238E27FC236}">
                <a16:creationId xmlns:a16="http://schemas.microsoft.com/office/drawing/2014/main" id="{DA06FC33-D978-8FA4-51F9-5B514FC438E1}"/>
              </a:ext>
            </a:extLst>
          </p:cNvPr>
          <p:cNvSpPr>
            <a:spLocks noGrp="1"/>
          </p:cNvSpPr>
          <p:nvPr>
            <p:ph type="body" sz="quarter" idx="11"/>
          </p:nvPr>
        </p:nvSpPr>
        <p:spPr>
          <a:xfrm>
            <a:off x="533946" y="4421923"/>
            <a:ext cx="5355679" cy="1178866"/>
          </a:xfrm>
        </p:spPr>
        <p:txBody>
          <a:bodyPr/>
          <a:lstStyle/>
          <a:p>
            <a:pPr algn="ctr"/>
            <a:r>
              <a:rPr lang="en-IN" dirty="0" err="1"/>
              <a:t>Sesha</a:t>
            </a:r>
            <a:r>
              <a:rPr lang="en-IN" dirty="0"/>
              <a:t> </a:t>
            </a:r>
            <a:r>
              <a:rPr lang="en-IN" dirty="0" err="1"/>
              <a:t>sai</a:t>
            </a:r>
            <a:r>
              <a:rPr lang="en-IN" dirty="0"/>
              <a:t> Gopal</a:t>
            </a:r>
          </a:p>
          <a:p>
            <a:pPr algn="ctr"/>
            <a:r>
              <a:rPr lang="en-IN" dirty="0"/>
              <a:t> (Team Lead/ Developer)</a:t>
            </a:r>
          </a:p>
        </p:txBody>
      </p:sp>
      <p:sp>
        <p:nvSpPr>
          <p:cNvPr id="6" name="Text Placeholder 5">
            <a:extLst>
              <a:ext uri="{FF2B5EF4-FFF2-40B4-BE49-F238E27FC236}">
                <a16:creationId xmlns:a16="http://schemas.microsoft.com/office/drawing/2014/main" id="{55F851A6-D54E-49FF-06A3-DC53BBBD14EF}"/>
              </a:ext>
            </a:extLst>
          </p:cNvPr>
          <p:cNvSpPr>
            <a:spLocks noGrp="1"/>
          </p:cNvSpPr>
          <p:nvPr>
            <p:ph type="body" sz="quarter" idx="14"/>
          </p:nvPr>
        </p:nvSpPr>
        <p:spPr>
          <a:xfrm>
            <a:off x="6401179" y="4421923"/>
            <a:ext cx="5355679" cy="1178866"/>
          </a:xfrm>
        </p:spPr>
        <p:txBody>
          <a:bodyPr/>
          <a:lstStyle/>
          <a:p>
            <a:pPr algn="ctr"/>
            <a:r>
              <a:rPr lang="en-IN" dirty="0"/>
              <a:t>Murali Krishna Penikalapati </a:t>
            </a:r>
          </a:p>
          <a:p>
            <a:pPr algn="ctr"/>
            <a:r>
              <a:rPr lang="en-IN" dirty="0"/>
              <a:t>(Business analyst/ Developer)</a:t>
            </a:r>
          </a:p>
        </p:txBody>
      </p:sp>
    </p:spTree>
    <p:extLst>
      <p:ext uri="{BB962C8B-B14F-4D97-AF65-F5344CB8AC3E}">
        <p14:creationId xmlns:p14="http://schemas.microsoft.com/office/powerpoint/2010/main" val="3513711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21DC8F-9D58-3618-1014-780B489DFA25}"/>
              </a:ext>
            </a:extLst>
          </p:cNvPr>
          <p:cNvSpPr>
            <a:spLocks noGrp="1"/>
          </p:cNvSpPr>
          <p:nvPr>
            <p:ph type="title"/>
          </p:nvPr>
        </p:nvSpPr>
        <p:spPr>
          <a:xfrm>
            <a:off x="406400" y="585133"/>
            <a:ext cx="10966451" cy="572029"/>
          </a:xfrm>
        </p:spPr>
        <p:txBody>
          <a:bodyPr>
            <a:normAutofit/>
          </a:bodyPr>
          <a:lstStyle/>
          <a:p>
            <a:r>
              <a:rPr lang="en-CA" b="1" dirty="0"/>
              <a:t>Contents</a:t>
            </a:r>
            <a:endParaRPr lang="en-IN" dirty="0"/>
          </a:p>
        </p:txBody>
      </p:sp>
      <p:sp>
        <p:nvSpPr>
          <p:cNvPr id="14" name="Text Placeholder 2">
            <a:extLst>
              <a:ext uri="{FF2B5EF4-FFF2-40B4-BE49-F238E27FC236}">
                <a16:creationId xmlns:a16="http://schemas.microsoft.com/office/drawing/2014/main" id="{0B10D43B-DE8E-9A34-1C8E-D1D4C22705EE}"/>
              </a:ext>
            </a:extLst>
          </p:cNvPr>
          <p:cNvSpPr>
            <a:spLocks noGrp="1"/>
          </p:cNvSpPr>
          <p:nvPr>
            <p:ph type="body" sz="quarter" idx="11"/>
          </p:nvPr>
        </p:nvSpPr>
        <p:spPr>
          <a:xfrm>
            <a:off x="874185" y="5169561"/>
            <a:ext cx="10498667" cy="736600"/>
          </a:xfrm>
        </p:spPr>
        <p:txBody>
          <a:bodyPr>
            <a:normAutofit/>
          </a:bodyPr>
          <a:lstStyle/>
          <a:p>
            <a:r>
              <a:rPr lang="en-US" dirty="0"/>
              <a:t> </a:t>
            </a:r>
          </a:p>
        </p:txBody>
      </p:sp>
      <p:graphicFrame>
        <p:nvGraphicFramePr>
          <p:cNvPr id="5" name="Text Placeholder 1">
            <a:extLst>
              <a:ext uri="{FF2B5EF4-FFF2-40B4-BE49-F238E27FC236}">
                <a16:creationId xmlns:a16="http://schemas.microsoft.com/office/drawing/2014/main" id="{FE1EDD80-6A4E-0AC6-42F7-0BFF8820FEF2}"/>
              </a:ext>
            </a:extLst>
          </p:cNvPr>
          <p:cNvGraphicFramePr/>
          <p:nvPr>
            <p:extLst>
              <p:ext uri="{D42A27DB-BD31-4B8C-83A1-F6EECF244321}">
                <p14:modId xmlns:p14="http://schemas.microsoft.com/office/powerpoint/2010/main" val="3535157247"/>
              </p:ext>
            </p:extLst>
          </p:nvPr>
        </p:nvGraphicFramePr>
        <p:xfrm>
          <a:off x="874184" y="1350629"/>
          <a:ext cx="10498667" cy="35569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2715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BBD40-5568-51F6-A946-29856F7A4C52}"/>
              </a:ext>
            </a:extLst>
          </p:cNvPr>
          <p:cNvSpPr>
            <a:spLocks noGrp="1"/>
          </p:cNvSpPr>
          <p:nvPr>
            <p:ph type="title"/>
          </p:nvPr>
        </p:nvSpPr>
        <p:spPr>
          <a:xfrm>
            <a:off x="406400" y="585133"/>
            <a:ext cx="10966451" cy="572029"/>
          </a:xfrm>
        </p:spPr>
        <p:txBody>
          <a:bodyPr>
            <a:normAutofit/>
          </a:bodyPr>
          <a:lstStyle/>
          <a:p>
            <a:r>
              <a:rPr lang="en-CA" b="1"/>
              <a:t>Research Questions</a:t>
            </a:r>
            <a:endParaRPr lang="en-IN" dirty="0"/>
          </a:p>
        </p:txBody>
      </p:sp>
      <p:graphicFrame>
        <p:nvGraphicFramePr>
          <p:cNvPr id="6" name="Text Placeholder 1">
            <a:extLst>
              <a:ext uri="{FF2B5EF4-FFF2-40B4-BE49-F238E27FC236}">
                <a16:creationId xmlns:a16="http://schemas.microsoft.com/office/drawing/2014/main" id="{E6346147-3B19-EB23-A1B1-3256DE28E3A6}"/>
              </a:ext>
            </a:extLst>
          </p:cNvPr>
          <p:cNvGraphicFramePr/>
          <p:nvPr>
            <p:extLst>
              <p:ext uri="{D42A27DB-BD31-4B8C-83A1-F6EECF244321}">
                <p14:modId xmlns:p14="http://schemas.microsoft.com/office/powerpoint/2010/main" val="4072155406"/>
              </p:ext>
            </p:extLst>
          </p:nvPr>
        </p:nvGraphicFramePr>
        <p:xfrm>
          <a:off x="874184" y="1350629"/>
          <a:ext cx="10498667" cy="35569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6124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5E6260F3-3804-0625-CC7D-8294144DEC99}"/>
              </a:ext>
            </a:extLst>
          </p:cNvPr>
          <p:cNvSpPr>
            <a:spLocks noGrp="1"/>
          </p:cNvSpPr>
          <p:nvPr>
            <p:ph type="title"/>
          </p:nvPr>
        </p:nvSpPr>
        <p:spPr>
          <a:xfrm>
            <a:off x="406400" y="585132"/>
            <a:ext cx="10966451" cy="613353"/>
          </a:xfrm>
        </p:spPr>
        <p:txBody>
          <a:bodyPr lIns="0" tIns="0" rIns="0" bIns="0">
            <a:normAutofit/>
          </a:bodyPr>
          <a:lstStyle/>
          <a:p>
            <a:r>
              <a:rPr lang="en-US" b="1" kern="1200" cap="none" baseline="0" dirty="0">
                <a:latin typeface="+mj-lt"/>
                <a:ea typeface="+mj-ea"/>
                <a:cs typeface="+mj-cs"/>
              </a:rPr>
              <a:t>Data Cleaning</a:t>
            </a:r>
          </a:p>
        </p:txBody>
      </p:sp>
      <p:sp>
        <p:nvSpPr>
          <p:cNvPr id="2" name="Text Placeholder 1">
            <a:extLst>
              <a:ext uri="{FF2B5EF4-FFF2-40B4-BE49-F238E27FC236}">
                <a16:creationId xmlns:a16="http://schemas.microsoft.com/office/drawing/2014/main" id="{839ACE77-1383-6D7E-0C00-949843FB3366}"/>
              </a:ext>
            </a:extLst>
          </p:cNvPr>
          <p:cNvSpPr>
            <a:spLocks noGrp="1"/>
          </p:cNvSpPr>
          <p:nvPr>
            <p:ph type="body" sz="quarter" idx="10"/>
          </p:nvPr>
        </p:nvSpPr>
        <p:spPr>
          <a:xfrm>
            <a:off x="501322" y="1809348"/>
            <a:ext cx="5486400" cy="3976688"/>
          </a:xfrm>
        </p:spPr>
        <p:txBody>
          <a:bodyPr/>
          <a:lstStyle/>
          <a:p>
            <a:pPr>
              <a:spcBef>
                <a:spcPct val="20000"/>
              </a:spcBef>
            </a:pPr>
            <a:r>
              <a:rPr lang="en-US" sz="2400" dirty="0">
                <a:latin typeface="+mj-lt"/>
              </a:rPr>
              <a:t>Collected datasets was loaded into SSMS and data cleaning was done using SQL queries for further analysis.</a:t>
            </a:r>
          </a:p>
          <a:p>
            <a:pPr>
              <a:spcBef>
                <a:spcPct val="20000"/>
              </a:spcBef>
            </a:pPr>
            <a:r>
              <a:rPr lang="en-US" sz="2400" dirty="0"/>
              <a:t>We created the views for research question from the dataset as presented in figures.</a:t>
            </a:r>
            <a:endParaRPr lang="en-US" sz="2400" dirty="0">
              <a:latin typeface="+mj-lt"/>
            </a:endParaRPr>
          </a:p>
          <a:p>
            <a:pPr>
              <a:spcBef>
                <a:spcPct val="20000"/>
              </a:spcBef>
            </a:pPr>
            <a:r>
              <a:rPr lang="en-US" sz="2400" dirty="0">
                <a:latin typeface="+mj-lt"/>
              </a:rPr>
              <a:t>Final dataset was prepared by merging the two datasets, after cleaning (Fuel data &amp; Geo Coordinates Data).</a:t>
            </a:r>
          </a:p>
          <a:p>
            <a:endParaRPr lang="en-IN" sz="2400" dirty="0"/>
          </a:p>
        </p:txBody>
      </p:sp>
      <p:pic>
        <p:nvPicPr>
          <p:cNvPr id="5" name="Content Placeholder 4" descr="Table&#10;&#10;Description automatically generated">
            <a:extLst>
              <a:ext uri="{FF2B5EF4-FFF2-40B4-BE49-F238E27FC236}">
                <a16:creationId xmlns:a16="http://schemas.microsoft.com/office/drawing/2014/main" id="{498D9F11-F08C-E4EB-CBF0-F63DAD9C6F74}"/>
              </a:ext>
            </a:extLst>
          </p:cNvPr>
          <p:cNvPicPr>
            <a:picLocks noGrp="1" noChangeAspect="1"/>
          </p:cNvPicPr>
          <p:nvPr>
            <p:ph sz="quarter" idx="11"/>
          </p:nvPr>
        </p:nvPicPr>
        <p:blipFill>
          <a:blip r:embed="rId2" cstate="print">
            <a:extLst>
              <a:ext uri="{28A0092B-C50C-407E-A947-70E740481C1C}">
                <a14:useLocalDpi xmlns:a14="http://schemas.microsoft.com/office/drawing/2010/main" val="0"/>
              </a:ext>
            </a:extLst>
          </a:blip>
          <a:stretch>
            <a:fillRect/>
          </a:stretch>
        </p:blipFill>
        <p:spPr>
          <a:xfrm>
            <a:off x="6381072" y="1634518"/>
            <a:ext cx="5486400" cy="3128804"/>
          </a:xfrm>
          <a:prstGeom prst="rect">
            <a:avLst/>
          </a:prstGeom>
          <a:noFill/>
        </p:spPr>
      </p:pic>
    </p:spTree>
    <p:extLst>
      <p:ext uri="{BB962C8B-B14F-4D97-AF65-F5344CB8AC3E}">
        <p14:creationId xmlns:p14="http://schemas.microsoft.com/office/powerpoint/2010/main" val="3844673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42A1F5-0673-2280-9FAD-853904118E5D}"/>
              </a:ext>
            </a:extLst>
          </p:cNvPr>
          <p:cNvSpPr>
            <a:spLocks noGrp="1"/>
          </p:cNvSpPr>
          <p:nvPr>
            <p:ph type="title"/>
          </p:nvPr>
        </p:nvSpPr>
        <p:spPr>
          <a:xfrm>
            <a:off x="406400" y="585132"/>
            <a:ext cx="10966451" cy="1143000"/>
          </a:xfrm>
        </p:spPr>
        <p:txBody>
          <a:bodyPr>
            <a:normAutofit/>
          </a:bodyPr>
          <a:lstStyle/>
          <a:p>
            <a:r>
              <a:rPr lang="en-IN" dirty="0"/>
              <a:t>Fuel Production and consumption SQL views</a:t>
            </a:r>
          </a:p>
        </p:txBody>
      </p:sp>
      <p:pic>
        <p:nvPicPr>
          <p:cNvPr id="13" name="Picture 12">
            <a:extLst>
              <a:ext uri="{FF2B5EF4-FFF2-40B4-BE49-F238E27FC236}">
                <a16:creationId xmlns:a16="http://schemas.microsoft.com/office/drawing/2014/main" id="{8035DDDC-D742-86EE-D3AA-80BBCB43B3BC}"/>
              </a:ext>
            </a:extLst>
          </p:cNvPr>
          <p:cNvPicPr>
            <a:picLocks noChangeAspect="1"/>
          </p:cNvPicPr>
          <p:nvPr/>
        </p:nvPicPr>
        <p:blipFill>
          <a:blip r:embed="rId2"/>
          <a:stretch>
            <a:fillRect/>
          </a:stretch>
        </p:blipFill>
        <p:spPr>
          <a:xfrm>
            <a:off x="1162116" y="1372057"/>
            <a:ext cx="2810794" cy="1954381"/>
          </a:xfrm>
          <a:prstGeom prst="rect">
            <a:avLst/>
          </a:prstGeom>
        </p:spPr>
      </p:pic>
      <p:pic>
        <p:nvPicPr>
          <p:cNvPr id="15" name="Picture 14">
            <a:extLst>
              <a:ext uri="{FF2B5EF4-FFF2-40B4-BE49-F238E27FC236}">
                <a16:creationId xmlns:a16="http://schemas.microsoft.com/office/drawing/2014/main" id="{E904317F-545A-740E-8F7A-6C798391332F}"/>
              </a:ext>
            </a:extLst>
          </p:cNvPr>
          <p:cNvPicPr>
            <a:picLocks noChangeAspect="1"/>
          </p:cNvPicPr>
          <p:nvPr/>
        </p:nvPicPr>
        <p:blipFill>
          <a:blip r:embed="rId3"/>
          <a:stretch>
            <a:fillRect/>
          </a:stretch>
        </p:blipFill>
        <p:spPr>
          <a:xfrm>
            <a:off x="1274985" y="3717599"/>
            <a:ext cx="2585057" cy="1772015"/>
          </a:xfrm>
          <a:prstGeom prst="rect">
            <a:avLst/>
          </a:prstGeom>
        </p:spPr>
      </p:pic>
      <p:pic>
        <p:nvPicPr>
          <p:cNvPr id="17" name="Picture 16">
            <a:extLst>
              <a:ext uri="{FF2B5EF4-FFF2-40B4-BE49-F238E27FC236}">
                <a16:creationId xmlns:a16="http://schemas.microsoft.com/office/drawing/2014/main" id="{06236804-778F-AC07-D3DF-FE90637A0F32}"/>
              </a:ext>
            </a:extLst>
          </p:cNvPr>
          <p:cNvPicPr>
            <a:picLocks noChangeAspect="1"/>
          </p:cNvPicPr>
          <p:nvPr/>
        </p:nvPicPr>
        <p:blipFill>
          <a:blip r:embed="rId4"/>
          <a:stretch>
            <a:fillRect/>
          </a:stretch>
        </p:blipFill>
        <p:spPr>
          <a:xfrm>
            <a:off x="4666266" y="1372058"/>
            <a:ext cx="2513319" cy="1954380"/>
          </a:xfrm>
          <a:prstGeom prst="rect">
            <a:avLst/>
          </a:prstGeom>
        </p:spPr>
      </p:pic>
      <p:pic>
        <p:nvPicPr>
          <p:cNvPr id="19" name="Picture 18">
            <a:extLst>
              <a:ext uri="{FF2B5EF4-FFF2-40B4-BE49-F238E27FC236}">
                <a16:creationId xmlns:a16="http://schemas.microsoft.com/office/drawing/2014/main" id="{441EFD14-A3CC-AD04-F4FA-3037005FF6C1}"/>
              </a:ext>
            </a:extLst>
          </p:cNvPr>
          <p:cNvPicPr>
            <a:picLocks noChangeAspect="1"/>
          </p:cNvPicPr>
          <p:nvPr/>
        </p:nvPicPr>
        <p:blipFill>
          <a:blip r:embed="rId5"/>
          <a:stretch>
            <a:fillRect/>
          </a:stretch>
        </p:blipFill>
        <p:spPr>
          <a:xfrm>
            <a:off x="4798570" y="3912137"/>
            <a:ext cx="2248712" cy="1577477"/>
          </a:xfrm>
          <a:prstGeom prst="rect">
            <a:avLst/>
          </a:prstGeom>
        </p:spPr>
      </p:pic>
      <p:pic>
        <p:nvPicPr>
          <p:cNvPr id="21" name="Picture 20">
            <a:extLst>
              <a:ext uri="{FF2B5EF4-FFF2-40B4-BE49-F238E27FC236}">
                <a16:creationId xmlns:a16="http://schemas.microsoft.com/office/drawing/2014/main" id="{FF7A4ECC-4299-6389-A4D3-79CB1879B156}"/>
              </a:ext>
            </a:extLst>
          </p:cNvPr>
          <p:cNvPicPr>
            <a:picLocks noChangeAspect="1"/>
          </p:cNvPicPr>
          <p:nvPr/>
        </p:nvPicPr>
        <p:blipFill>
          <a:blip r:embed="rId6"/>
          <a:stretch>
            <a:fillRect/>
          </a:stretch>
        </p:blipFill>
        <p:spPr>
          <a:xfrm>
            <a:off x="7983689" y="1372056"/>
            <a:ext cx="2589297" cy="1851819"/>
          </a:xfrm>
          <a:prstGeom prst="rect">
            <a:avLst/>
          </a:prstGeom>
        </p:spPr>
      </p:pic>
      <p:pic>
        <p:nvPicPr>
          <p:cNvPr id="23" name="Picture 22">
            <a:extLst>
              <a:ext uri="{FF2B5EF4-FFF2-40B4-BE49-F238E27FC236}">
                <a16:creationId xmlns:a16="http://schemas.microsoft.com/office/drawing/2014/main" id="{777C3CD0-10CA-BF56-00FA-59F4D89FF206}"/>
              </a:ext>
            </a:extLst>
          </p:cNvPr>
          <p:cNvPicPr>
            <a:picLocks noChangeAspect="1"/>
          </p:cNvPicPr>
          <p:nvPr/>
        </p:nvPicPr>
        <p:blipFill>
          <a:blip r:embed="rId7"/>
          <a:stretch>
            <a:fillRect/>
          </a:stretch>
        </p:blipFill>
        <p:spPr>
          <a:xfrm>
            <a:off x="7985810" y="3634124"/>
            <a:ext cx="2585057" cy="1749258"/>
          </a:xfrm>
          <a:prstGeom prst="rect">
            <a:avLst/>
          </a:prstGeom>
        </p:spPr>
      </p:pic>
    </p:spTree>
    <p:extLst>
      <p:ext uri="{BB962C8B-B14F-4D97-AF65-F5344CB8AC3E}">
        <p14:creationId xmlns:p14="http://schemas.microsoft.com/office/powerpoint/2010/main" val="432379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96656-2F0B-0D33-650C-24602DACD61D}"/>
              </a:ext>
            </a:extLst>
          </p:cNvPr>
          <p:cNvSpPr>
            <a:spLocks noGrp="1"/>
          </p:cNvSpPr>
          <p:nvPr>
            <p:ph type="title"/>
          </p:nvPr>
        </p:nvSpPr>
        <p:spPr/>
        <p:txBody>
          <a:bodyPr/>
          <a:lstStyle/>
          <a:p>
            <a:r>
              <a:rPr lang="en-IN" dirty="0"/>
              <a:t>Canada Fuel trend made with SQL </a:t>
            </a:r>
            <a:r>
              <a:rPr lang="en-IN" dirty="0" err="1"/>
              <a:t>Queary</a:t>
            </a:r>
            <a:endParaRPr lang="en-IN" dirty="0"/>
          </a:p>
        </p:txBody>
      </p:sp>
      <p:sp>
        <p:nvSpPr>
          <p:cNvPr id="3" name="Text Placeholder 2">
            <a:extLst>
              <a:ext uri="{FF2B5EF4-FFF2-40B4-BE49-F238E27FC236}">
                <a16:creationId xmlns:a16="http://schemas.microsoft.com/office/drawing/2014/main" id="{EADAE5E7-E1FA-FD8D-C88A-8ECECE69002F}"/>
              </a:ext>
            </a:extLst>
          </p:cNvPr>
          <p:cNvSpPr>
            <a:spLocks noGrp="1"/>
          </p:cNvSpPr>
          <p:nvPr>
            <p:ph type="body" sz="quarter" idx="10"/>
          </p:nvPr>
        </p:nvSpPr>
        <p:spPr>
          <a:xfrm>
            <a:off x="628230" y="2118775"/>
            <a:ext cx="3577236" cy="513966"/>
          </a:xfrm>
        </p:spPr>
        <p:txBody>
          <a:bodyPr/>
          <a:lstStyle/>
          <a:p>
            <a:r>
              <a:rPr lang="en-IN" b="1" dirty="0"/>
              <a:t>SQL Query</a:t>
            </a:r>
          </a:p>
        </p:txBody>
      </p:sp>
      <p:pic>
        <p:nvPicPr>
          <p:cNvPr id="5" name="Picture 4">
            <a:extLst>
              <a:ext uri="{FF2B5EF4-FFF2-40B4-BE49-F238E27FC236}">
                <a16:creationId xmlns:a16="http://schemas.microsoft.com/office/drawing/2014/main" id="{FA4309BC-F603-FC55-8583-552A97B966D8}"/>
              </a:ext>
            </a:extLst>
          </p:cNvPr>
          <p:cNvPicPr>
            <a:picLocks noChangeAspect="1"/>
          </p:cNvPicPr>
          <p:nvPr/>
        </p:nvPicPr>
        <p:blipFill>
          <a:blip r:embed="rId2"/>
          <a:stretch>
            <a:fillRect/>
          </a:stretch>
        </p:blipFill>
        <p:spPr>
          <a:xfrm>
            <a:off x="6735366" y="1245680"/>
            <a:ext cx="4016370" cy="4338928"/>
          </a:xfrm>
          <a:prstGeom prst="rect">
            <a:avLst/>
          </a:prstGeom>
        </p:spPr>
      </p:pic>
      <p:pic>
        <p:nvPicPr>
          <p:cNvPr id="7" name="Picture 6">
            <a:extLst>
              <a:ext uri="{FF2B5EF4-FFF2-40B4-BE49-F238E27FC236}">
                <a16:creationId xmlns:a16="http://schemas.microsoft.com/office/drawing/2014/main" id="{78E3997B-7B04-6E93-C61C-BFEB35142F28}"/>
              </a:ext>
            </a:extLst>
          </p:cNvPr>
          <p:cNvPicPr>
            <a:picLocks noChangeAspect="1"/>
          </p:cNvPicPr>
          <p:nvPr/>
        </p:nvPicPr>
        <p:blipFill>
          <a:blip r:embed="rId3"/>
          <a:stretch>
            <a:fillRect/>
          </a:stretch>
        </p:blipFill>
        <p:spPr>
          <a:xfrm>
            <a:off x="406400" y="3023384"/>
            <a:ext cx="6064888" cy="1628438"/>
          </a:xfrm>
          <a:prstGeom prst="rect">
            <a:avLst/>
          </a:prstGeom>
        </p:spPr>
      </p:pic>
    </p:spTree>
    <p:extLst>
      <p:ext uri="{BB962C8B-B14F-4D97-AF65-F5344CB8AC3E}">
        <p14:creationId xmlns:p14="http://schemas.microsoft.com/office/powerpoint/2010/main" val="2136298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95B3AF5-6B9F-2450-811B-714EB1A325EB}"/>
              </a:ext>
            </a:extLst>
          </p:cNvPr>
          <p:cNvSpPr>
            <a:spLocks noGrp="1"/>
          </p:cNvSpPr>
          <p:nvPr>
            <p:ph type="title"/>
          </p:nvPr>
        </p:nvSpPr>
        <p:spPr/>
        <p:txBody>
          <a:bodyPr/>
          <a:lstStyle/>
          <a:p>
            <a:r>
              <a:rPr lang="en-CA" sz="3200" b="1" dirty="0"/>
              <a:t>EDA Python</a:t>
            </a:r>
            <a:endParaRPr lang="en-IN" dirty="0"/>
          </a:p>
        </p:txBody>
      </p:sp>
      <p:sp>
        <p:nvSpPr>
          <p:cNvPr id="8" name="Text Placeholder 7">
            <a:extLst>
              <a:ext uri="{FF2B5EF4-FFF2-40B4-BE49-F238E27FC236}">
                <a16:creationId xmlns:a16="http://schemas.microsoft.com/office/drawing/2014/main" id="{3D4457BF-EFF7-EFDE-D827-80352686B4B4}"/>
              </a:ext>
            </a:extLst>
          </p:cNvPr>
          <p:cNvSpPr>
            <a:spLocks noGrp="1"/>
          </p:cNvSpPr>
          <p:nvPr>
            <p:ph type="body" sz="quarter" idx="11"/>
          </p:nvPr>
        </p:nvSpPr>
        <p:spPr>
          <a:xfrm>
            <a:off x="406400" y="5369917"/>
            <a:ext cx="8941786" cy="412268"/>
          </a:xfrm>
        </p:spPr>
        <p:txBody>
          <a:bodyPr/>
          <a:lstStyle/>
          <a:p>
            <a:r>
              <a:rPr lang="en-IN" dirty="0"/>
              <a:t>Cleaned data and fetching data to create views  </a:t>
            </a:r>
          </a:p>
        </p:txBody>
      </p:sp>
      <p:pic>
        <p:nvPicPr>
          <p:cNvPr id="11" name="Content Placeholder 10" descr="Text&#10;&#10;Description automatically generated">
            <a:extLst>
              <a:ext uri="{FF2B5EF4-FFF2-40B4-BE49-F238E27FC236}">
                <a16:creationId xmlns:a16="http://schemas.microsoft.com/office/drawing/2014/main" id="{74E46F3B-8A29-3CB3-8E25-2F4FBDE54AD6}"/>
              </a:ext>
            </a:extLst>
          </p:cNvPr>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406400" y="1281949"/>
            <a:ext cx="9876678" cy="3832662"/>
          </a:xfrm>
        </p:spPr>
      </p:pic>
    </p:spTree>
    <p:extLst>
      <p:ext uri="{BB962C8B-B14F-4D97-AF65-F5344CB8AC3E}">
        <p14:creationId xmlns:p14="http://schemas.microsoft.com/office/powerpoint/2010/main" val="2604660680"/>
      </p:ext>
    </p:extLst>
  </p:cSld>
  <p:clrMapOvr>
    <a:masterClrMapping/>
  </p:clrMapOvr>
</p:sld>
</file>

<file path=ppt/theme/theme1.xml><?xml version="1.0" encoding="utf-8"?>
<a:theme xmlns:a="http://schemas.openxmlformats.org/drawingml/2006/main" name="Georgian 16x9 Template A - 2017">
  <a:themeElements>
    <a:clrScheme name="Georgian Colours 2015">
      <a:dk1>
        <a:srgbClr val="333F48"/>
      </a:dk1>
      <a:lt1>
        <a:srgbClr val="FFFFFF"/>
      </a:lt1>
      <a:dk2>
        <a:srgbClr val="004B87"/>
      </a:dk2>
      <a:lt2>
        <a:srgbClr val="FFFFFF"/>
      </a:lt2>
      <a:accent1>
        <a:srgbClr val="004B87"/>
      </a:accent1>
      <a:accent2>
        <a:srgbClr val="64A70B"/>
      </a:accent2>
      <a:accent3>
        <a:srgbClr val="00778B"/>
      </a:accent3>
      <a:accent4>
        <a:srgbClr val="77C5D5"/>
      </a:accent4>
      <a:accent5>
        <a:srgbClr val="333F48"/>
      </a:accent5>
      <a:accent6>
        <a:srgbClr val="E57200"/>
      </a:accent6>
      <a:hlink>
        <a:srgbClr val="64A70B"/>
      </a:hlink>
      <a:folHlink>
        <a:srgbClr val="1D9BFF"/>
      </a:folHlink>
    </a:clrScheme>
    <a:fontScheme name="Georgian Template Fonts">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eorgian_college_PPT_template_2017_widescreen.potx" id="{67FBA88A-AB66-433C-ABB4-08858ADAD897}" vid="{885DC3A8-578C-4DF2-92ED-9458FCC180A8}"/>
    </a:ext>
  </a:extLst>
</a:theme>
</file>

<file path=ppt/theme/theme2.xml><?xml version="1.0" encoding="utf-8"?>
<a:theme xmlns:a="http://schemas.openxmlformats.org/drawingml/2006/main" name="Georgian 16x9 Template B - 2017">
  <a:themeElements>
    <a:clrScheme name="Georgian Colours 2015">
      <a:dk1>
        <a:srgbClr val="333F48"/>
      </a:dk1>
      <a:lt1>
        <a:srgbClr val="FFFFFF"/>
      </a:lt1>
      <a:dk2>
        <a:srgbClr val="004B87"/>
      </a:dk2>
      <a:lt2>
        <a:srgbClr val="FFFFFF"/>
      </a:lt2>
      <a:accent1>
        <a:srgbClr val="004B87"/>
      </a:accent1>
      <a:accent2>
        <a:srgbClr val="64A70B"/>
      </a:accent2>
      <a:accent3>
        <a:srgbClr val="00778B"/>
      </a:accent3>
      <a:accent4>
        <a:srgbClr val="77C5D5"/>
      </a:accent4>
      <a:accent5>
        <a:srgbClr val="333F48"/>
      </a:accent5>
      <a:accent6>
        <a:srgbClr val="E57200"/>
      </a:accent6>
      <a:hlink>
        <a:srgbClr val="64A70B"/>
      </a:hlink>
      <a:folHlink>
        <a:srgbClr val="1D9BFF"/>
      </a:folHlink>
    </a:clrScheme>
    <a:fontScheme name="Georgian Template Fonts">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eorgian_college_PPT_template_2017_widescreen.potx" id="{67FBA88A-AB66-433C-ABB4-08858ADAD897}" vid="{8A623343-D84D-490A-95A5-04198587E193}"/>
    </a:ext>
  </a:extLst>
</a:theme>
</file>

<file path=ppt/theme/theme3.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249DA4A33012D45B4D628D532D3B036" ma:contentTypeVersion="2" ma:contentTypeDescription="Create a new document." ma:contentTypeScope="" ma:versionID="df0cf0f0d5b459329ace99c67742cf09">
  <xsd:schema xmlns:xsd="http://www.w3.org/2001/XMLSchema" xmlns:xs="http://www.w3.org/2001/XMLSchema" xmlns:p="http://schemas.microsoft.com/office/2006/metadata/properties" xmlns:ns2="fa75fa3f-c3fe-4ada-945e-422d839dc3a9" targetNamespace="http://schemas.microsoft.com/office/2006/metadata/properties" ma:root="true" ma:fieldsID="09b723c305b5e1cc661c5038ac85432f" ns2:_="">
    <xsd:import namespace="fa75fa3f-c3fe-4ada-945e-422d839dc3a9"/>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75fa3f-c3fe-4ada-945e-422d839dc3a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4284378-1269-4D86-9D69-EED89A9853F3}">
  <ds:schemaRefs>
    <ds:schemaRef ds:uri="http://schemas.microsoft.com/office/2006/metadata/properties"/>
    <ds:schemaRef ds:uri="http://purl.org/dc/terms/"/>
    <ds:schemaRef ds:uri="http://schemas.microsoft.com/sharepoint/v3"/>
    <ds:schemaRef ds:uri="http://schemas.openxmlformats.org/package/2006/metadata/core-properties"/>
    <ds:schemaRef ds:uri="http://www.w3.org/XML/1998/namespace"/>
    <ds:schemaRef ds:uri="http://schemas.microsoft.com/office/2006/documentManagement/types"/>
    <ds:schemaRef ds:uri="be33b49a-2f28-4f27-8766-d722dd16bb41"/>
    <ds:schemaRef ds:uri="http://purl.org/dc/elements/1.1/"/>
    <ds:schemaRef ds:uri="http://purl.org/dc/dcmitype/"/>
    <ds:schemaRef ds:uri="http://schemas.microsoft.com/office/infopath/2007/PartnerControls"/>
    <ds:schemaRef ds:uri="9b820b9e-61c6-44ac-a88d-8ed63a824187"/>
  </ds:schemaRefs>
</ds:datastoreItem>
</file>

<file path=customXml/itemProps2.xml><?xml version="1.0" encoding="utf-8"?>
<ds:datastoreItem xmlns:ds="http://schemas.openxmlformats.org/officeDocument/2006/customXml" ds:itemID="{1FB7033F-755E-459C-BDF0-E89368AA077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a75fa3f-c3fe-4ada-945e-422d839dc3a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10D3C6C-10F9-4D5C-A673-3CB3EFFCCF3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georgian_college_PPT_template_2017_widescreen</Template>
  <TotalTime>4114</TotalTime>
  <Words>454</Words>
  <Application>Microsoft Office PowerPoint</Application>
  <PresentationFormat>Widescreen</PresentationFormat>
  <Paragraphs>54</Paragraphs>
  <Slides>19</Slides>
  <Notes>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19</vt:i4>
      </vt:variant>
    </vt:vector>
  </HeadingPairs>
  <TitlesOfParts>
    <vt:vector size="30" baseType="lpstr">
      <vt:lpstr>Arial</vt:lpstr>
      <vt:lpstr>Avenir LT Std 65 Medium</vt:lpstr>
      <vt:lpstr>Calibri</vt:lpstr>
      <vt:lpstr>Calibri Light</vt:lpstr>
      <vt:lpstr>Segoe UI</vt:lpstr>
      <vt:lpstr>Segoe UI Semibold</vt:lpstr>
      <vt:lpstr>Segoe UI Semilight</vt:lpstr>
      <vt:lpstr>Wingdings</vt:lpstr>
      <vt:lpstr>Georgian 16x9 Template A - 2017</vt:lpstr>
      <vt:lpstr>Georgian 16x9 Template B - 2017</vt:lpstr>
      <vt:lpstr>Azure PPT Template - 2018</vt:lpstr>
      <vt:lpstr>PowerPoint Presentation</vt:lpstr>
      <vt:lpstr>Project Summary</vt:lpstr>
      <vt:lpstr>Team</vt:lpstr>
      <vt:lpstr>Contents</vt:lpstr>
      <vt:lpstr>Research Questions</vt:lpstr>
      <vt:lpstr>Data Cleaning</vt:lpstr>
      <vt:lpstr>Fuel Production and consumption SQL views</vt:lpstr>
      <vt:lpstr>Canada Fuel trend made with SQL Queary</vt:lpstr>
      <vt:lpstr>EDA Python</vt:lpstr>
      <vt:lpstr>EDA Python</vt:lpstr>
      <vt:lpstr>EDA Python</vt:lpstr>
      <vt:lpstr>EDA Python</vt:lpstr>
      <vt:lpstr>Power BI Dashboard </vt:lpstr>
      <vt:lpstr>Power BI Dashboard </vt:lpstr>
      <vt:lpstr>Power BI Dashboard </vt:lpstr>
      <vt:lpstr>Budget </vt:lpstr>
      <vt:lpstr>PowerPoint Presentation</vt:lpstr>
      <vt:lpstr>PowerPoint Presentation</vt:lpstr>
      <vt:lpstr>PowerPoint Presentation</vt:lpstr>
    </vt:vector>
  </TitlesOfParts>
  <Company>Georgian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Anzola</dc:creator>
  <cp:lastModifiedBy>Sesha Sai Gopal</cp:lastModifiedBy>
  <cp:revision>175</cp:revision>
  <dcterms:created xsi:type="dcterms:W3CDTF">2020-02-06T19:26:30Z</dcterms:created>
  <dcterms:modified xsi:type="dcterms:W3CDTF">2022-11-28T20:33:03Z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axKeyword">
    <vt:lpwstr/>
  </property>
  <property fmtid="{D5CDD505-2E9C-101B-9397-08002B2CF9AE}" pid="3" name="ContentTypeId">
    <vt:lpwstr>0x010100B42F828DE0DB444493517DC2C2FE7CBA</vt:lpwstr>
  </property>
</Properties>
</file>